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6" r:id="rId3"/>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s-AR"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notes"/>
          <p:cNvSpPr/>
          <p:nvPr>
            <p:ph idx="2" type="sldImg"/>
          </p:nvPr>
        </p:nvSpPr>
        <p:spPr>
          <a:xfrm>
            <a:off x="1143000" y="685800"/>
            <a:ext cx="4570560" cy="3427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5" name="Google Shape;285;p1:notes"/>
          <p:cNvSpPr txBox="1"/>
          <p:nvPr>
            <p:ph idx="1" type="body"/>
          </p:nvPr>
        </p:nvSpPr>
        <p:spPr>
          <a:xfrm>
            <a:off x="685800" y="4343400"/>
            <a:ext cx="5484960" cy="411336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286" name="Google Shape;286;p1:notes"/>
          <p:cNvSpPr txBox="1"/>
          <p:nvPr>
            <p:ph idx="12" type="sldNum"/>
          </p:nvPr>
        </p:nvSpPr>
        <p:spPr>
          <a:xfrm>
            <a:off x="3884760" y="8685360"/>
            <a:ext cx="2970360" cy="45576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400"/>
              <a:buFont typeface="Times New Roman"/>
              <a:buNone/>
            </a:pPr>
            <a:fld id="{00000000-1234-1234-1234-123412341234}" type="slidenum">
              <a:rPr b="0" i="0" lang="es-AR"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4:notes"/>
          <p:cNvSpPr/>
          <p:nvPr>
            <p:ph idx="2" type="sldImg"/>
          </p:nvPr>
        </p:nvSpPr>
        <p:spPr>
          <a:xfrm>
            <a:off x="1143000" y="685800"/>
            <a:ext cx="4570560" cy="3427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8" name="Google Shape;368;p4:notes"/>
          <p:cNvSpPr txBox="1"/>
          <p:nvPr>
            <p:ph idx="1" type="body"/>
          </p:nvPr>
        </p:nvSpPr>
        <p:spPr>
          <a:xfrm>
            <a:off x="685800" y="4343400"/>
            <a:ext cx="5484960" cy="411336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369" name="Google Shape;369;p4:notes"/>
          <p:cNvSpPr txBox="1"/>
          <p:nvPr>
            <p:ph idx="12" type="sldNum"/>
          </p:nvPr>
        </p:nvSpPr>
        <p:spPr>
          <a:xfrm>
            <a:off x="3884760" y="8685360"/>
            <a:ext cx="2970360" cy="45576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i="0" lang="es-AR" sz="1800" u="none" cap="none" strike="noStrike">
                <a:latin typeface="Times New Roman"/>
                <a:ea typeface="Times New Roman"/>
                <a:cs typeface="Times New Roman"/>
                <a:sym typeface="Times New Roman"/>
              </a:rPr>
              <a:t>‹#›</a:t>
            </a:fld>
            <a:endParaRPr b="0" i="0" sz="1800" u="none" cap="none" strike="noStrike">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8:notes"/>
          <p:cNvSpPr/>
          <p:nvPr>
            <p:ph idx="2" type="sldImg"/>
          </p:nvPr>
        </p:nvSpPr>
        <p:spPr>
          <a:xfrm>
            <a:off x="1143000" y="685800"/>
            <a:ext cx="4570560" cy="3427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6" name="Google Shape;376;p8:notes"/>
          <p:cNvSpPr txBox="1"/>
          <p:nvPr>
            <p:ph idx="1" type="body"/>
          </p:nvPr>
        </p:nvSpPr>
        <p:spPr>
          <a:xfrm>
            <a:off x="685800" y="4343400"/>
            <a:ext cx="5484960" cy="411336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377" name="Google Shape;377;p8:notes"/>
          <p:cNvSpPr txBox="1"/>
          <p:nvPr>
            <p:ph idx="12" type="sldNum"/>
          </p:nvPr>
        </p:nvSpPr>
        <p:spPr>
          <a:xfrm>
            <a:off x="3884760" y="8685360"/>
            <a:ext cx="2970360" cy="45576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lang="es-AR" sz="1800" strike="noStrike">
                <a:latin typeface="Times New Roman"/>
                <a:ea typeface="Times New Roman"/>
                <a:cs typeface="Times New Roman"/>
                <a:sym typeface="Times New Roman"/>
              </a:rPr>
              <a:t>‹#›</a:t>
            </a:fld>
            <a:endParaRPr b="0" sz="1800" strike="noStrike">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6474321e1d_0_27:notes"/>
          <p:cNvSpPr/>
          <p:nvPr>
            <p:ph idx="2" type="sldImg"/>
          </p:nvPr>
        </p:nvSpPr>
        <p:spPr>
          <a:xfrm>
            <a:off x="1143000" y="685800"/>
            <a:ext cx="45705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 name="Google Shape;384;g16474321e1d_0_27:notes"/>
          <p:cNvSpPr txBox="1"/>
          <p:nvPr>
            <p:ph idx="1" type="body"/>
          </p:nvPr>
        </p:nvSpPr>
        <p:spPr>
          <a:xfrm>
            <a:off x="685800" y="4343400"/>
            <a:ext cx="5484900" cy="41133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385" name="Google Shape;385;g16474321e1d_0_27:notes"/>
          <p:cNvSpPr txBox="1"/>
          <p:nvPr>
            <p:ph idx="12" type="sldNum"/>
          </p:nvPr>
        </p:nvSpPr>
        <p:spPr>
          <a:xfrm>
            <a:off x="3884760" y="8685360"/>
            <a:ext cx="2970300" cy="4557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lang="es-AR" sz="1800" strike="noStrike">
                <a:latin typeface="Times New Roman"/>
                <a:ea typeface="Times New Roman"/>
                <a:cs typeface="Times New Roman"/>
                <a:sym typeface="Times New Roman"/>
              </a:rPr>
              <a:t>‹#›</a:t>
            </a:fld>
            <a:endParaRPr b="0" sz="1800" strike="noStrike">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6474321e1d_0_50:notes"/>
          <p:cNvSpPr/>
          <p:nvPr>
            <p:ph idx="2" type="sldImg"/>
          </p:nvPr>
        </p:nvSpPr>
        <p:spPr>
          <a:xfrm>
            <a:off x="1143000" y="685800"/>
            <a:ext cx="45705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2" name="Google Shape;392;g16474321e1d_0_50:notes"/>
          <p:cNvSpPr txBox="1"/>
          <p:nvPr>
            <p:ph idx="1" type="body"/>
          </p:nvPr>
        </p:nvSpPr>
        <p:spPr>
          <a:xfrm>
            <a:off x="685800" y="4343400"/>
            <a:ext cx="5484900" cy="41133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393" name="Google Shape;393;g16474321e1d_0_50:notes"/>
          <p:cNvSpPr txBox="1"/>
          <p:nvPr>
            <p:ph idx="12" type="sldNum"/>
          </p:nvPr>
        </p:nvSpPr>
        <p:spPr>
          <a:xfrm>
            <a:off x="3884760" y="8685360"/>
            <a:ext cx="2970300" cy="4557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lang="es-AR" sz="1800" strike="noStrike">
                <a:latin typeface="Times New Roman"/>
                <a:ea typeface="Times New Roman"/>
                <a:cs typeface="Times New Roman"/>
                <a:sym typeface="Times New Roman"/>
              </a:rPr>
              <a:t>‹#›</a:t>
            </a:fld>
            <a:endParaRPr b="0" sz="1800" strike="noStrike">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6474321e1d_0_59:notes"/>
          <p:cNvSpPr/>
          <p:nvPr>
            <p:ph idx="2" type="sldImg"/>
          </p:nvPr>
        </p:nvSpPr>
        <p:spPr>
          <a:xfrm>
            <a:off x="1143000" y="685800"/>
            <a:ext cx="45705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0" name="Google Shape;400;g16474321e1d_0_59:notes"/>
          <p:cNvSpPr txBox="1"/>
          <p:nvPr>
            <p:ph idx="1" type="body"/>
          </p:nvPr>
        </p:nvSpPr>
        <p:spPr>
          <a:xfrm>
            <a:off x="685800" y="4343400"/>
            <a:ext cx="5484900" cy="41133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401" name="Google Shape;401;g16474321e1d_0_59:notes"/>
          <p:cNvSpPr txBox="1"/>
          <p:nvPr>
            <p:ph idx="12" type="sldNum"/>
          </p:nvPr>
        </p:nvSpPr>
        <p:spPr>
          <a:xfrm>
            <a:off x="3884760" y="8685360"/>
            <a:ext cx="2970300" cy="4557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lang="es-AR" sz="1800" strike="noStrike">
                <a:latin typeface="Times New Roman"/>
                <a:ea typeface="Times New Roman"/>
                <a:cs typeface="Times New Roman"/>
                <a:sym typeface="Times New Roman"/>
              </a:rPr>
              <a:t>‹#›</a:t>
            </a:fld>
            <a:endParaRPr b="0" sz="1800" strike="noStrike">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6474321e1d_0_66:notes"/>
          <p:cNvSpPr/>
          <p:nvPr>
            <p:ph idx="2" type="sldImg"/>
          </p:nvPr>
        </p:nvSpPr>
        <p:spPr>
          <a:xfrm>
            <a:off x="1143000" y="685800"/>
            <a:ext cx="45705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7" name="Google Shape;407;g16474321e1d_0_66:notes"/>
          <p:cNvSpPr txBox="1"/>
          <p:nvPr>
            <p:ph idx="1" type="body"/>
          </p:nvPr>
        </p:nvSpPr>
        <p:spPr>
          <a:xfrm>
            <a:off x="685800" y="4343400"/>
            <a:ext cx="5484900" cy="41133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408" name="Google Shape;408;g16474321e1d_0_66:notes"/>
          <p:cNvSpPr txBox="1"/>
          <p:nvPr>
            <p:ph idx="12" type="sldNum"/>
          </p:nvPr>
        </p:nvSpPr>
        <p:spPr>
          <a:xfrm>
            <a:off x="3884760" y="8685360"/>
            <a:ext cx="2970300" cy="4557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lang="es-AR" sz="1800" strike="noStrike">
                <a:latin typeface="Times New Roman"/>
                <a:ea typeface="Times New Roman"/>
                <a:cs typeface="Times New Roman"/>
                <a:sym typeface="Times New Roman"/>
              </a:rPr>
              <a:t>‹#›</a:t>
            </a:fld>
            <a:endParaRPr b="0" sz="1800" strike="noStrike">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6474321e1d_0_75:notes"/>
          <p:cNvSpPr/>
          <p:nvPr>
            <p:ph idx="2" type="sldImg"/>
          </p:nvPr>
        </p:nvSpPr>
        <p:spPr>
          <a:xfrm>
            <a:off x="1143000" y="685800"/>
            <a:ext cx="45705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6" name="Google Shape;416;g16474321e1d_0_75:notes"/>
          <p:cNvSpPr txBox="1"/>
          <p:nvPr>
            <p:ph idx="1" type="body"/>
          </p:nvPr>
        </p:nvSpPr>
        <p:spPr>
          <a:xfrm>
            <a:off x="685800" y="4343400"/>
            <a:ext cx="5484900" cy="41133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417" name="Google Shape;417;g16474321e1d_0_75:notes"/>
          <p:cNvSpPr txBox="1"/>
          <p:nvPr>
            <p:ph idx="12" type="sldNum"/>
          </p:nvPr>
        </p:nvSpPr>
        <p:spPr>
          <a:xfrm>
            <a:off x="3884760" y="8685360"/>
            <a:ext cx="2970300" cy="4557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lang="es-AR" sz="1800" strike="noStrike">
                <a:latin typeface="Times New Roman"/>
                <a:ea typeface="Times New Roman"/>
                <a:cs typeface="Times New Roman"/>
                <a:sym typeface="Times New Roman"/>
              </a:rPr>
              <a:t>‹#›</a:t>
            </a:fld>
            <a:endParaRPr b="0" sz="1800" strike="noStrike">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6474321e1d_0_83:notes"/>
          <p:cNvSpPr/>
          <p:nvPr>
            <p:ph idx="2" type="sldImg"/>
          </p:nvPr>
        </p:nvSpPr>
        <p:spPr>
          <a:xfrm>
            <a:off x="1143000" y="685800"/>
            <a:ext cx="45705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5" name="Google Shape;425;g16474321e1d_0_83:notes"/>
          <p:cNvSpPr txBox="1"/>
          <p:nvPr>
            <p:ph idx="1" type="body"/>
          </p:nvPr>
        </p:nvSpPr>
        <p:spPr>
          <a:xfrm>
            <a:off x="685800" y="4343400"/>
            <a:ext cx="5484900" cy="41133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426" name="Google Shape;426;g16474321e1d_0_83:notes"/>
          <p:cNvSpPr txBox="1"/>
          <p:nvPr>
            <p:ph idx="12" type="sldNum"/>
          </p:nvPr>
        </p:nvSpPr>
        <p:spPr>
          <a:xfrm>
            <a:off x="3884760" y="8685360"/>
            <a:ext cx="2970300" cy="4557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lang="es-AR" sz="1800" strike="noStrike">
                <a:latin typeface="Times New Roman"/>
                <a:ea typeface="Times New Roman"/>
                <a:cs typeface="Times New Roman"/>
                <a:sym typeface="Times New Roman"/>
              </a:rPr>
              <a:t>‹#›</a:t>
            </a:fld>
            <a:endParaRPr b="0" sz="1800" strike="noStrike">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6474321e1d_0_90:notes"/>
          <p:cNvSpPr/>
          <p:nvPr>
            <p:ph idx="2" type="sldImg"/>
          </p:nvPr>
        </p:nvSpPr>
        <p:spPr>
          <a:xfrm>
            <a:off x="1143000" y="685800"/>
            <a:ext cx="45705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2" name="Google Shape;432;g16474321e1d_0_90:notes"/>
          <p:cNvSpPr txBox="1"/>
          <p:nvPr>
            <p:ph idx="1" type="body"/>
          </p:nvPr>
        </p:nvSpPr>
        <p:spPr>
          <a:xfrm>
            <a:off x="685800" y="4343400"/>
            <a:ext cx="5484900" cy="41133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433" name="Google Shape;433;g16474321e1d_0_90:notes"/>
          <p:cNvSpPr txBox="1"/>
          <p:nvPr>
            <p:ph idx="12" type="sldNum"/>
          </p:nvPr>
        </p:nvSpPr>
        <p:spPr>
          <a:xfrm>
            <a:off x="3884760" y="8685360"/>
            <a:ext cx="2970300" cy="4557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lang="es-AR" sz="1800" strike="noStrike">
                <a:latin typeface="Times New Roman"/>
                <a:ea typeface="Times New Roman"/>
                <a:cs typeface="Times New Roman"/>
                <a:sym typeface="Times New Roman"/>
              </a:rPr>
              <a:t>‹#›</a:t>
            </a:fld>
            <a:endParaRPr b="0" sz="1800" strike="noStrike">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6474321e1d_0_100:notes"/>
          <p:cNvSpPr/>
          <p:nvPr>
            <p:ph idx="2" type="sldImg"/>
          </p:nvPr>
        </p:nvSpPr>
        <p:spPr>
          <a:xfrm>
            <a:off x="1143000" y="685800"/>
            <a:ext cx="45705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0" name="Google Shape;440;g16474321e1d_0_100:notes"/>
          <p:cNvSpPr txBox="1"/>
          <p:nvPr>
            <p:ph idx="1" type="body"/>
          </p:nvPr>
        </p:nvSpPr>
        <p:spPr>
          <a:xfrm>
            <a:off x="685800" y="4343400"/>
            <a:ext cx="5484900" cy="41133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441" name="Google Shape;441;g16474321e1d_0_100:notes"/>
          <p:cNvSpPr txBox="1"/>
          <p:nvPr>
            <p:ph idx="12" type="sldNum"/>
          </p:nvPr>
        </p:nvSpPr>
        <p:spPr>
          <a:xfrm>
            <a:off x="3884760" y="8685360"/>
            <a:ext cx="2970300" cy="4557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lang="es-AR" sz="1800" strike="noStrike">
                <a:latin typeface="Times New Roman"/>
                <a:ea typeface="Times New Roman"/>
                <a:cs typeface="Times New Roman"/>
                <a:sym typeface="Times New Roman"/>
              </a:rPr>
              <a:t>‹#›</a:t>
            </a:fld>
            <a:endParaRPr b="0" sz="1800" strike="noStrike">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notes"/>
          <p:cNvSpPr/>
          <p:nvPr>
            <p:ph idx="2" type="sldImg"/>
          </p:nvPr>
        </p:nvSpPr>
        <p:spPr>
          <a:xfrm>
            <a:off x="1143000" y="685800"/>
            <a:ext cx="4570560" cy="3427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2" name="Google Shape;292;p2:notes"/>
          <p:cNvSpPr txBox="1"/>
          <p:nvPr>
            <p:ph idx="1" type="body"/>
          </p:nvPr>
        </p:nvSpPr>
        <p:spPr>
          <a:xfrm>
            <a:off x="685800" y="4343400"/>
            <a:ext cx="5484960" cy="411336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293" name="Google Shape;293;p2:notes"/>
          <p:cNvSpPr txBox="1"/>
          <p:nvPr>
            <p:ph idx="12" type="sldNum"/>
          </p:nvPr>
        </p:nvSpPr>
        <p:spPr>
          <a:xfrm>
            <a:off x="3884760" y="8685360"/>
            <a:ext cx="2970360" cy="45576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i="0" lang="es-AR" sz="1800" u="none" cap="none" strike="noStrike">
                <a:latin typeface="Times New Roman"/>
                <a:ea typeface="Times New Roman"/>
                <a:cs typeface="Times New Roman"/>
                <a:sym typeface="Times New Roman"/>
              </a:rPr>
              <a:t>‹#›</a:t>
            </a:fld>
            <a:endParaRPr b="0" i="0" sz="1800" u="none" cap="none" strike="noStrike">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6474321e1d_0_109:notes"/>
          <p:cNvSpPr/>
          <p:nvPr>
            <p:ph idx="2" type="sldImg"/>
          </p:nvPr>
        </p:nvSpPr>
        <p:spPr>
          <a:xfrm>
            <a:off x="1143000" y="685800"/>
            <a:ext cx="45705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8" name="Google Shape;448;g16474321e1d_0_109:notes"/>
          <p:cNvSpPr txBox="1"/>
          <p:nvPr>
            <p:ph idx="1" type="body"/>
          </p:nvPr>
        </p:nvSpPr>
        <p:spPr>
          <a:xfrm>
            <a:off x="685800" y="4343400"/>
            <a:ext cx="5484900" cy="41133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449" name="Google Shape;449;g16474321e1d_0_109:notes"/>
          <p:cNvSpPr txBox="1"/>
          <p:nvPr>
            <p:ph idx="12" type="sldNum"/>
          </p:nvPr>
        </p:nvSpPr>
        <p:spPr>
          <a:xfrm>
            <a:off x="3884760" y="8685360"/>
            <a:ext cx="2970300" cy="4557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lang="es-AR" sz="1800" strike="noStrike">
                <a:latin typeface="Times New Roman"/>
                <a:ea typeface="Times New Roman"/>
                <a:cs typeface="Times New Roman"/>
                <a:sym typeface="Times New Roman"/>
              </a:rPr>
              <a:t>‹#›</a:t>
            </a:fld>
            <a:endParaRPr b="0" sz="1800" strike="noStrike">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6474321e1d_0_171:notes"/>
          <p:cNvSpPr/>
          <p:nvPr>
            <p:ph idx="2" type="sldImg"/>
          </p:nvPr>
        </p:nvSpPr>
        <p:spPr>
          <a:xfrm>
            <a:off x="1143000" y="685800"/>
            <a:ext cx="45705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7" name="Google Shape;457;g16474321e1d_0_171:notes"/>
          <p:cNvSpPr txBox="1"/>
          <p:nvPr>
            <p:ph idx="1" type="body"/>
          </p:nvPr>
        </p:nvSpPr>
        <p:spPr>
          <a:xfrm>
            <a:off x="685800" y="4343400"/>
            <a:ext cx="5484900" cy="41133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458" name="Google Shape;458;g16474321e1d_0_171:notes"/>
          <p:cNvSpPr txBox="1"/>
          <p:nvPr>
            <p:ph idx="12" type="sldNum"/>
          </p:nvPr>
        </p:nvSpPr>
        <p:spPr>
          <a:xfrm>
            <a:off x="3884760" y="8685360"/>
            <a:ext cx="2970300" cy="4557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lang="es-AR" sz="1800" strike="noStrike">
                <a:latin typeface="Times New Roman"/>
                <a:ea typeface="Times New Roman"/>
                <a:cs typeface="Times New Roman"/>
                <a:sym typeface="Times New Roman"/>
              </a:rPr>
              <a:t>‹#›</a:t>
            </a:fld>
            <a:endParaRPr b="0" sz="1800" strike="noStrike">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6474321e1d_0_178:notes"/>
          <p:cNvSpPr/>
          <p:nvPr>
            <p:ph idx="2" type="sldImg"/>
          </p:nvPr>
        </p:nvSpPr>
        <p:spPr>
          <a:xfrm>
            <a:off x="1143000" y="685800"/>
            <a:ext cx="45705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5" name="Google Shape;465;g16474321e1d_0_178:notes"/>
          <p:cNvSpPr txBox="1"/>
          <p:nvPr>
            <p:ph idx="1" type="body"/>
          </p:nvPr>
        </p:nvSpPr>
        <p:spPr>
          <a:xfrm>
            <a:off x="685800" y="4343400"/>
            <a:ext cx="5484900" cy="41133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466" name="Google Shape;466;g16474321e1d_0_178:notes"/>
          <p:cNvSpPr txBox="1"/>
          <p:nvPr>
            <p:ph idx="12" type="sldNum"/>
          </p:nvPr>
        </p:nvSpPr>
        <p:spPr>
          <a:xfrm>
            <a:off x="3884760" y="8685360"/>
            <a:ext cx="2970300" cy="4557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lang="es-AR" sz="1800" strike="noStrike">
                <a:latin typeface="Times New Roman"/>
                <a:ea typeface="Times New Roman"/>
                <a:cs typeface="Times New Roman"/>
                <a:sym typeface="Times New Roman"/>
              </a:rPr>
              <a:t>‹#›</a:t>
            </a:fld>
            <a:endParaRPr b="0" sz="1800" strike="noStrike">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6474321e1d_0_185:notes"/>
          <p:cNvSpPr/>
          <p:nvPr>
            <p:ph idx="2" type="sldImg"/>
          </p:nvPr>
        </p:nvSpPr>
        <p:spPr>
          <a:xfrm>
            <a:off x="1143000" y="685800"/>
            <a:ext cx="45705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2" name="Google Shape;472;g16474321e1d_0_185:notes"/>
          <p:cNvSpPr txBox="1"/>
          <p:nvPr>
            <p:ph idx="1" type="body"/>
          </p:nvPr>
        </p:nvSpPr>
        <p:spPr>
          <a:xfrm>
            <a:off x="685800" y="4343400"/>
            <a:ext cx="5484900" cy="41133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473" name="Google Shape;473;g16474321e1d_0_185:notes"/>
          <p:cNvSpPr txBox="1"/>
          <p:nvPr>
            <p:ph idx="12" type="sldNum"/>
          </p:nvPr>
        </p:nvSpPr>
        <p:spPr>
          <a:xfrm>
            <a:off x="3884760" y="8685360"/>
            <a:ext cx="2970300" cy="4557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lang="es-AR" sz="1800" strike="noStrike">
                <a:latin typeface="Times New Roman"/>
                <a:ea typeface="Times New Roman"/>
                <a:cs typeface="Times New Roman"/>
                <a:sym typeface="Times New Roman"/>
              </a:rPr>
              <a:t>‹#›</a:t>
            </a:fld>
            <a:endParaRPr b="0" sz="1800" strike="noStrike">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6474321e1d_0_163:notes"/>
          <p:cNvSpPr/>
          <p:nvPr>
            <p:ph idx="2" type="sldImg"/>
          </p:nvPr>
        </p:nvSpPr>
        <p:spPr>
          <a:xfrm>
            <a:off x="1143000" y="685800"/>
            <a:ext cx="45705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9" name="Google Shape;479;g16474321e1d_0_163:notes"/>
          <p:cNvSpPr txBox="1"/>
          <p:nvPr>
            <p:ph idx="1" type="body"/>
          </p:nvPr>
        </p:nvSpPr>
        <p:spPr>
          <a:xfrm>
            <a:off x="685800" y="4343400"/>
            <a:ext cx="5484900" cy="41133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480" name="Google Shape;480;g16474321e1d_0_163:notes"/>
          <p:cNvSpPr txBox="1"/>
          <p:nvPr>
            <p:ph idx="12" type="sldNum"/>
          </p:nvPr>
        </p:nvSpPr>
        <p:spPr>
          <a:xfrm>
            <a:off x="3884760" y="8685360"/>
            <a:ext cx="2970300" cy="4557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lang="es-AR" sz="1800" strike="noStrike">
                <a:latin typeface="Times New Roman"/>
                <a:ea typeface="Times New Roman"/>
                <a:cs typeface="Times New Roman"/>
                <a:sym typeface="Times New Roman"/>
              </a:rPr>
              <a:t>‹#›</a:t>
            </a:fld>
            <a:endParaRPr b="0" sz="1800" strike="noStrike">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6474321e1d_0_142:notes"/>
          <p:cNvSpPr/>
          <p:nvPr>
            <p:ph idx="2" type="sldImg"/>
          </p:nvPr>
        </p:nvSpPr>
        <p:spPr>
          <a:xfrm>
            <a:off x="1143000" y="685800"/>
            <a:ext cx="45705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8" name="Google Shape;488;g16474321e1d_0_142:notes"/>
          <p:cNvSpPr txBox="1"/>
          <p:nvPr>
            <p:ph idx="1" type="body"/>
          </p:nvPr>
        </p:nvSpPr>
        <p:spPr>
          <a:xfrm>
            <a:off x="685800" y="4343400"/>
            <a:ext cx="5484900" cy="41133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489" name="Google Shape;489;g16474321e1d_0_142:notes"/>
          <p:cNvSpPr txBox="1"/>
          <p:nvPr>
            <p:ph idx="12" type="sldNum"/>
          </p:nvPr>
        </p:nvSpPr>
        <p:spPr>
          <a:xfrm>
            <a:off x="3884760" y="8685360"/>
            <a:ext cx="2970300" cy="4557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lang="es-AR" sz="1800" strike="noStrike">
                <a:latin typeface="Times New Roman"/>
                <a:ea typeface="Times New Roman"/>
                <a:cs typeface="Times New Roman"/>
                <a:sym typeface="Times New Roman"/>
              </a:rPr>
              <a:t>‹#›</a:t>
            </a:fld>
            <a:endParaRPr b="0" sz="1800" strike="noStrike">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6474321e1d_0_150:notes"/>
          <p:cNvSpPr/>
          <p:nvPr>
            <p:ph idx="2" type="sldImg"/>
          </p:nvPr>
        </p:nvSpPr>
        <p:spPr>
          <a:xfrm>
            <a:off x="1143000" y="685800"/>
            <a:ext cx="45705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7" name="Google Shape;497;g16474321e1d_0_150:notes"/>
          <p:cNvSpPr txBox="1"/>
          <p:nvPr>
            <p:ph idx="1" type="body"/>
          </p:nvPr>
        </p:nvSpPr>
        <p:spPr>
          <a:xfrm>
            <a:off x="685800" y="4343400"/>
            <a:ext cx="5484900" cy="41133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498" name="Google Shape;498;g16474321e1d_0_150:notes"/>
          <p:cNvSpPr txBox="1"/>
          <p:nvPr>
            <p:ph idx="12" type="sldNum"/>
          </p:nvPr>
        </p:nvSpPr>
        <p:spPr>
          <a:xfrm>
            <a:off x="3884760" y="8685360"/>
            <a:ext cx="2970300" cy="4557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lang="es-AR" sz="1800" strike="noStrike">
                <a:latin typeface="Times New Roman"/>
                <a:ea typeface="Times New Roman"/>
                <a:cs typeface="Times New Roman"/>
                <a:sym typeface="Times New Roman"/>
              </a:rPr>
              <a:t>‹#›</a:t>
            </a:fld>
            <a:endParaRPr b="0" sz="1800" strike="noStrike">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6474321e1d_0_131:notes"/>
          <p:cNvSpPr/>
          <p:nvPr>
            <p:ph idx="2" type="sldImg"/>
          </p:nvPr>
        </p:nvSpPr>
        <p:spPr>
          <a:xfrm>
            <a:off x="1143000" y="685800"/>
            <a:ext cx="45705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5" name="Google Shape;505;g16474321e1d_0_131:notes"/>
          <p:cNvSpPr txBox="1"/>
          <p:nvPr>
            <p:ph idx="1" type="body"/>
          </p:nvPr>
        </p:nvSpPr>
        <p:spPr>
          <a:xfrm>
            <a:off x="685800" y="4343400"/>
            <a:ext cx="5484900" cy="41133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506" name="Google Shape;506;g16474321e1d_0_131:notes"/>
          <p:cNvSpPr txBox="1"/>
          <p:nvPr>
            <p:ph idx="12" type="sldNum"/>
          </p:nvPr>
        </p:nvSpPr>
        <p:spPr>
          <a:xfrm>
            <a:off x="3884760" y="8685360"/>
            <a:ext cx="2970300" cy="4557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lang="es-AR" sz="1800" strike="noStrike">
                <a:latin typeface="Times New Roman"/>
                <a:ea typeface="Times New Roman"/>
                <a:cs typeface="Times New Roman"/>
                <a:sym typeface="Times New Roman"/>
              </a:rPr>
              <a:t>‹#›</a:t>
            </a:fld>
            <a:endParaRPr b="0" sz="1800" strike="noStrike">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9:notes"/>
          <p:cNvSpPr/>
          <p:nvPr>
            <p:ph idx="2" type="sldImg"/>
          </p:nvPr>
        </p:nvSpPr>
        <p:spPr>
          <a:xfrm>
            <a:off x="1143000" y="685800"/>
            <a:ext cx="4570560" cy="3427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2" name="Google Shape;512;p9:notes"/>
          <p:cNvSpPr txBox="1"/>
          <p:nvPr>
            <p:ph idx="1" type="body"/>
          </p:nvPr>
        </p:nvSpPr>
        <p:spPr>
          <a:xfrm>
            <a:off x="685800" y="4343400"/>
            <a:ext cx="5484960" cy="411336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513" name="Google Shape;513;p9:notes"/>
          <p:cNvSpPr txBox="1"/>
          <p:nvPr>
            <p:ph idx="12" type="sldNum"/>
          </p:nvPr>
        </p:nvSpPr>
        <p:spPr>
          <a:xfrm>
            <a:off x="3884760" y="8685360"/>
            <a:ext cx="2970360" cy="45576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lang="es-AR" sz="1800" strike="noStrike">
                <a:latin typeface="Times New Roman"/>
                <a:ea typeface="Times New Roman"/>
                <a:cs typeface="Times New Roman"/>
                <a:sym typeface="Times New Roman"/>
              </a:rPr>
              <a:t>‹#›</a:t>
            </a:fld>
            <a:endParaRPr b="0" sz="1800" strike="noStrike">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1:notes"/>
          <p:cNvSpPr/>
          <p:nvPr>
            <p:ph idx="2" type="sldImg"/>
          </p:nvPr>
        </p:nvSpPr>
        <p:spPr>
          <a:xfrm>
            <a:off x="1143000" y="685800"/>
            <a:ext cx="4570560" cy="3427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9" name="Google Shape;519;p31:notes"/>
          <p:cNvSpPr txBox="1"/>
          <p:nvPr>
            <p:ph idx="1" type="body"/>
          </p:nvPr>
        </p:nvSpPr>
        <p:spPr>
          <a:xfrm>
            <a:off x="685800" y="4343400"/>
            <a:ext cx="5484960" cy="411336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520" name="Google Shape;520;p31:notes"/>
          <p:cNvSpPr txBox="1"/>
          <p:nvPr>
            <p:ph idx="12" type="sldNum"/>
          </p:nvPr>
        </p:nvSpPr>
        <p:spPr>
          <a:xfrm>
            <a:off x="3884760" y="8685360"/>
            <a:ext cx="2970360" cy="45576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400"/>
              <a:buFont typeface="Times New Roman"/>
              <a:buNone/>
            </a:pPr>
            <a:fld id="{00000000-1234-1234-1234-123412341234}" type="slidenum">
              <a:rPr b="0" lang="es-AR"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notes"/>
          <p:cNvSpPr/>
          <p:nvPr>
            <p:ph idx="2" type="sldImg"/>
          </p:nvPr>
        </p:nvSpPr>
        <p:spPr>
          <a:xfrm>
            <a:off x="1143000" y="685800"/>
            <a:ext cx="4570560" cy="3427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9" name="Google Shape;299;p3:notes"/>
          <p:cNvSpPr txBox="1"/>
          <p:nvPr>
            <p:ph idx="1" type="body"/>
          </p:nvPr>
        </p:nvSpPr>
        <p:spPr>
          <a:xfrm>
            <a:off x="685800" y="4343400"/>
            <a:ext cx="5484960" cy="411336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300" name="Google Shape;300;p3:notes"/>
          <p:cNvSpPr txBox="1"/>
          <p:nvPr>
            <p:ph idx="12" type="sldNum"/>
          </p:nvPr>
        </p:nvSpPr>
        <p:spPr>
          <a:xfrm>
            <a:off x="3884760" y="8685360"/>
            <a:ext cx="2970360" cy="45576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i="0" lang="es-AR" sz="1800" u="none" cap="none" strike="noStrike">
                <a:latin typeface="Times New Roman"/>
                <a:ea typeface="Times New Roman"/>
                <a:cs typeface="Times New Roman"/>
                <a:sym typeface="Times New Roman"/>
              </a:rPr>
              <a:t>‹#›</a:t>
            </a:fld>
            <a:endParaRPr b="0" i="0" sz="1800" u="none" cap="none" strike="noStrike">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2:notes"/>
          <p:cNvSpPr/>
          <p:nvPr>
            <p:ph idx="2" type="sldImg"/>
          </p:nvPr>
        </p:nvSpPr>
        <p:spPr>
          <a:xfrm>
            <a:off x="1143000" y="685800"/>
            <a:ext cx="4570560" cy="3427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5" name="Google Shape;525;p32:notes"/>
          <p:cNvSpPr txBox="1"/>
          <p:nvPr>
            <p:ph idx="1" type="body"/>
          </p:nvPr>
        </p:nvSpPr>
        <p:spPr>
          <a:xfrm>
            <a:off x="685800" y="4343400"/>
            <a:ext cx="5484960" cy="411336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526" name="Google Shape;526;p32:notes"/>
          <p:cNvSpPr txBox="1"/>
          <p:nvPr>
            <p:ph idx="12" type="sldNum"/>
          </p:nvPr>
        </p:nvSpPr>
        <p:spPr>
          <a:xfrm>
            <a:off x="3884760" y="8685360"/>
            <a:ext cx="2970360" cy="45576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400"/>
              <a:buFont typeface="Times New Roman"/>
              <a:buNone/>
            </a:pPr>
            <a:fld id="{00000000-1234-1234-1234-123412341234}" type="slidenum">
              <a:rPr b="0" lang="es-AR"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6474321e1d_0_118:notes"/>
          <p:cNvSpPr/>
          <p:nvPr>
            <p:ph idx="2" type="sldImg"/>
          </p:nvPr>
        </p:nvSpPr>
        <p:spPr>
          <a:xfrm>
            <a:off x="1143000" y="685800"/>
            <a:ext cx="45705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3" name="Google Shape;533;g16474321e1d_0_118:notes"/>
          <p:cNvSpPr txBox="1"/>
          <p:nvPr>
            <p:ph idx="1" type="body"/>
          </p:nvPr>
        </p:nvSpPr>
        <p:spPr>
          <a:xfrm>
            <a:off x="685800" y="4343400"/>
            <a:ext cx="5484900" cy="41133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534" name="Google Shape;534;g16474321e1d_0_118:notes"/>
          <p:cNvSpPr txBox="1"/>
          <p:nvPr>
            <p:ph idx="12" type="sldNum"/>
          </p:nvPr>
        </p:nvSpPr>
        <p:spPr>
          <a:xfrm>
            <a:off x="3884760" y="8685360"/>
            <a:ext cx="2970300" cy="4557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400"/>
              <a:buFont typeface="Times New Roman"/>
              <a:buNone/>
            </a:pPr>
            <a:fld id="{00000000-1234-1234-1234-123412341234}" type="slidenum">
              <a:rPr b="0" lang="es-AR"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33:notes"/>
          <p:cNvSpPr/>
          <p:nvPr>
            <p:ph idx="2" type="sldImg"/>
          </p:nvPr>
        </p:nvSpPr>
        <p:spPr>
          <a:xfrm>
            <a:off x="1143000" y="685800"/>
            <a:ext cx="4570560" cy="3427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0" name="Google Shape;540;p33:notes"/>
          <p:cNvSpPr txBox="1"/>
          <p:nvPr>
            <p:ph idx="1" type="body"/>
          </p:nvPr>
        </p:nvSpPr>
        <p:spPr>
          <a:xfrm>
            <a:off x="685800" y="4343400"/>
            <a:ext cx="5484960" cy="411336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541" name="Google Shape;541;p33:notes"/>
          <p:cNvSpPr txBox="1"/>
          <p:nvPr>
            <p:ph idx="12" type="sldNum"/>
          </p:nvPr>
        </p:nvSpPr>
        <p:spPr>
          <a:xfrm>
            <a:off x="3884760" y="8685360"/>
            <a:ext cx="2970360" cy="45576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400"/>
              <a:buFont typeface="Times New Roman"/>
              <a:buNone/>
            </a:pPr>
            <a:fld id="{00000000-1234-1234-1234-123412341234}" type="slidenum">
              <a:rPr b="0" lang="es-AR"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6474321e1d_0_34:notes"/>
          <p:cNvSpPr/>
          <p:nvPr>
            <p:ph idx="2" type="sldImg"/>
          </p:nvPr>
        </p:nvSpPr>
        <p:spPr>
          <a:xfrm>
            <a:off x="1143000" y="685800"/>
            <a:ext cx="45705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 name="Google Shape;308;g16474321e1d_0_34:notes"/>
          <p:cNvSpPr txBox="1"/>
          <p:nvPr>
            <p:ph idx="1" type="body"/>
          </p:nvPr>
        </p:nvSpPr>
        <p:spPr>
          <a:xfrm>
            <a:off x="685800" y="4343400"/>
            <a:ext cx="5484900" cy="41133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309" name="Google Shape;309;g16474321e1d_0_34:notes"/>
          <p:cNvSpPr txBox="1"/>
          <p:nvPr>
            <p:ph idx="12" type="sldNum"/>
          </p:nvPr>
        </p:nvSpPr>
        <p:spPr>
          <a:xfrm>
            <a:off x="3884760" y="8685360"/>
            <a:ext cx="2970300" cy="4557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i="0" lang="es-AR" sz="1800" u="none" cap="none" strike="noStrike">
                <a:latin typeface="Times New Roman"/>
                <a:ea typeface="Times New Roman"/>
                <a:cs typeface="Times New Roman"/>
                <a:sym typeface="Times New Roman"/>
              </a:rPr>
              <a:t>‹#›</a:t>
            </a:fld>
            <a:endParaRPr b="0" i="0" sz="1800" u="none" cap="none" strike="noStrike">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5:notes"/>
          <p:cNvSpPr/>
          <p:nvPr>
            <p:ph idx="2" type="sldImg"/>
          </p:nvPr>
        </p:nvSpPr>
        <p:spPr>
          <a:xfrm>
            <a:off x="1143000" y="685800"/>
            <a:ext cx="4570560" cy="3427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6" name="Google Shape;316;p5:notes"/>
          <p:cNvSpPr txBox="1"/>
          <p:nvPr>
            <p:ph idx="1" type="body"/>
          </p:nvPr>
        </p:nvSpPr>
        <p:spPr>
          <a:xfrm>
            <a:off x="685800" y="4343400"/>
            <a:ext cx="5484960" cy="411336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317" name="Google Shape;317;p5:notes"/>
          <p:cNvSpPr txBox="1"/>
          <p:nvPr>
            <p:ph idx="12" type="sldNum"/>
          </p:nvPr>
        </p:nvSpPr>
        <p:spPr>
          <a:xfrm>
            <a:off x="3884760" y="8685360"/>
            <a:ext cx="2970360" cy="45576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i="0" lang="es-AR" sz="1800" u="none" cap="none" strike="noStrike">
                <a:latin typeface="Times New Roman"/>
                <a:ea typeface="Times New Roman"/>
                <a:cs typeface="Times New Roman"/>
                <a:sym typeface="Times New Roman"/>
              </a:rPr>
              <a:t>‹#›</a:t>
            </a:fld>
            <a:endParaRPr b="0" i="0" sz="1800" u="none" cap="none" strike="noStrike">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6:notes"/>
          <p:cNvSpPr/>
          <p:nvPr>
            <p:ph idx="2" type="sldImg"/>
          </p:nvPr>
        </p:nvSpPr>
        <p:spPr>
          <a:xfrm>
            <a:off x="1143000" y="685800"/>
            <a:ext cx="4570560" cy="3427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7" name="Google Shape;327;p6:notes"/>
          <p:cNvSpPr txBox="1"/>
          <p:nvPr>
            <p:ph idx="1" type="body"/>
          </p:nvPr>
        </p:nvSpPr>
        <p:spPr>
          <a:xfrm>
            <a:off x="685800" y="4343400"/>
            <a:ext cx="5484960" cy="411336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328" name="Google Shape;328;p6:notes"/>
          <p:cNvSpPr txBox="1"/>
          <p:nvPr>
            <p:ph idx="12" type="sldNum"/>
          </p:nvPr>
        </p:nvSpPr>
        <p:spPr>
          <a:xfrm>
            <a:off x="3884760" y="8685360"/>
            <a:ext cx="2970360" cy="45576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lang="es-AR" sz="1800" strike="noStrike">
                <a:latin typeface="Times New Roman"/>
                <a:ea typeface="Times New Roman"/>
                <a:cs typeface="Times New Roman"/>
                <a:sym typeface="Times New Roman"/>
              </a:rPr>
              <a:t>‹#›</a:t>
            </a:fld>
            <a:endParaRPr b="0" sz="1800" strike="noStrike">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7:notes"/>
          <p:cNvSpPr/>
          <p:nvPr>
            <p:ph idx="2" type="sldImg"/>
          </p:nvPr>
        </p:nvSpPr>
        <p:spPr>
          <a:xfrm>
            <a:off x="1143000" y="685800"/>
            <a:ext cx="4570560" cy="34275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7" name="Google Shape;337;p7:notes"/>
          <p:cNvSpPr txBox="1"/>
          <p:nvPr>
            <p:ph idx="1" type="body"/>
          </p:nvPr>
        </p:nvSpPr>
        <p:spPr>
          <a:xfrm>
            <a:off x="685800" y="4343400"/>
            <a:ext cx="5484960" cy="411336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338" name="Google Shape;338;p7:notes"/>
          <p:cNvSpPr txBox="1"/>
          <p:nvPr>
            <p:ph idx="12" type="sldNum"/>
          </p:nvPr>
        </p:nvSpPr>
        <p:spPr>
          <a:xfrm>
            <a:off x="3884760" y="8685360"/>
            <a:ext cx="2970360" cy="45576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lang="es-AR" sz="1800" strike="noStrike">
                <a:latin typeface="Times New Roman"/>
                <a:ea typeface="Times New Roman"/>
                <a:cs typeface="Times New Roman"/>
                <a:sym typeface="Times New Roman"/>
              </a:rPr>
              <a:t>‹#›</a:t>
            </a:fld>
            <a:endParaRPr b="0" sz="1800" strike="noStrike">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6474321e1d_0_2:notes"/>
          <p:cNvSpPr/>
          <p:nvPr>
            <p:ph idx="2" type="sldImg"/>
          </p:nvPr>
        </p:nvSpPr>
        <p:spPr>
          <a:xfrm>
            <a:off x="1143000" y="685800"/>
            <a:ext cx="45705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6" name="Google Shape;346;g16474321e1d_0_2:notes"/>
          <p:cNvSpPr txBox="1"/>
          <p:nvPr>
            <p:ph idx="1" type="body"/>
          </p:nvPr>
        </p:nvSpPr>
        <p:spPr>
          <a:xfrm>
            <a:off x="685800" y="4343400"/>
            <a:ext cx="5484900" cy="41133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347" name="Google Shape;347;g16474321e1d_0_2:notes"/>
          <p:cNvSpPr txBox="1"/>
          <p:nvPr>
            <p:ph idx="12" type="sldNum"/>
          </p:nvPr>
        </p:nvSpPr>
        <p:spPr>
          <a:xfrm>
            <a:off x="3884760" y="8685360"/>
            <a:ext cx="2970300" cy="4557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lang="es-AR" sz="1800" strike="noStrike">
                <a:latin typeface="Times New Roman"/>
                <a:ea typeface="Times New Roman"/>
                <a:cs typeface="Times New Roman"/>
                <a:sym typeface="Times New Roman"/>
              </a:rPr>
              <a:t>‹#›</a:t>
            </a:fld>
            <a:endParaRPr b="0" sz="1800" strike="noStrike">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6474321e1d_0_10:notes"/>
          <p:cNvSpPr/>
          <p:nvPr>
            <p:ph idx="2" type="sldImg"/>
          </p:nvPr>
        </p:nvSpPr>
        <p:spPr>
          <a:xfrm>
            <a:off x="1143000" y="685800"/>
            <a:ext cx="45705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4" name="Google Shape;354;g16474321e1d_0_10:notes"/>
          <p:cNvSpPr txBox="1"/>
          <p:nvPr>
            <p:ph idx="1" type="body"/>
          </p:nvPr>
        </p:nvSpPr>
        <p:spPr>
          <a:xfrm>
            <a:off x="685800" y="4343400"/>
            <a:ext cx="5484900" cy="41133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355" name="Google Shape;355;g16474321e1d_0_10:notes"/>
          <p:cNvSpPr txBox="1"/>
          <p:nvPr>
            <p:ph idx="12" type="sldNum"/>
          </p:nvPr>
        </p:nvSpPr>
        <p:spPr>
          <a:xfrm>
            <a:off x="3884760" y="8685360"/>
            <a:ext cx="2970300" cy="4557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SzPts val="1800"/>
              <a:buFont typeface="Times New Roman"/>
              <a:buNone/>
            </a:pPr>
            <a:fld id="{00000000-1234-1234-1234-123412341234}" type="slidenum">
              <a:rPr b="0" i="0" lang="es-AR" sz="1800" u="none" cap="none" strike="noStrike">
                <a:latin typeface="Times New Roman"/>
                <a:ea typeface="Times New Roman"/>
                <a:cs typeface="Times New Roman"/>
                <a:sym typeface="Times New Roman"/>
              </a:rPr>
              <a:t>‹#›</a:t>
            </a:fld>
            <a:endParaRPr b="0" i="0" sz="1800" u="none" cap="none" strike="noStrike">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4" name="Shape 2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4" name="Shape 54"/>
        <p:cNvGrpSpPr/>
        <p:nvPr/>
      </p:nvGrpSpPr>
      <p:grpSpPr>
        <a:xfrm>
          <a:off x="0" y="0"/>
          <a:ext cx="0" cy="0"/>
          <a:chOff x="0" y="0"/>
          <a:chExt cx="0" cy="0"/>
        </a:xfrm>
      </p:grpSpPr>
      <p:sp>
        <p:nvSpPr>
          <p:cNvPr id="55" name="Google Shape;55;p11"/>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1"/>
          <p:cNvSpPr txBox="1"/>
          <p:nvPr>
            <p:ph idx="1" type="body"/>
          </p:nvPr>
        </p:nvSpPr>
        <p:spPr>
          <a:xfrm>
            <a:off x="457200" y="1604520"/>
            <a:ext cx="82292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7" name="Google Shape;57;p11"/>
          <p:cNvSpPr txBox="1"/>
          <p:nvPr>
            <p:ph idx="2"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8" name="Shape 58"/>
        <p:cNvGrpSpPr/>
        <p:nvPr/>
      </p:nvGrpSpPr>
      <p:grpSpPr>
        <a:xfrm>
          <a:off x="0" y="0"/>
          <a:ext cx="0" cy="0"/>
          <a:chOff x="0" y="0"/>
          <a:chExt cx="0" cy="0"/>
        </a:xfrm>
      </p:grpSpPr>
      <p:sp>
        <p:nvSpPr>
          <p:cNvPr id="59" name="Google Shape;59;p12"/>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2"/>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1" name="Google Shape;61;p12"/>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2" name="Google Shape;62;p12"/>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3" name="Google Shape;63;p12"/>
          <p:cNvSpPr txBox="1"/>
          <p:nvPr>
            <p:ph idx="4"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4" name="Shape 64"/>
        <p:cNvGrpSpPr/>
        <p:nvPr/>
      </p:nvGrpSpPr>
      <p:grpSpPr>
        <a:xfrm>
          <a:off x="0" y="0"/>
          <a:ext cx="0" cy="0"/>
          <a:chOff x="0" y="0"/>
          <a:chExt cx="0" cy="0"/>
        </a:xfrm>
      </p:grpSpPr>
      <p:sp>
        <p:nvSpPr>
          <p:cNvPr id="65" name="Google Shape;65;p13"/>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3"/>
          <p:cNvSpPr txBox="1"/>
          <p:nvPr>
            <p:ph idx="1" type="body"/>
          </p:nvPr>
        </p:nvSpPr>
        <p:spPr>
          <a:xfrm>
            <a:off x="457200" y="160452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7" name="Google Shape;67;p13"/>
          <p:cNvSpPr txBox="1"/>
          <p:nvPr>
            <p:ph idx="2" type="body"/>
          </p:nvPr>
        </p:nvSpPr>
        <p:spPr>
          <a:xfrm>
            <a:off x="3239640" y="160452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8" name="Google Shape;68;p13"/>
          <p:cNvSpPr txBox="1"/>
          <p:nvPr>
            <p:ph idx="3" type="body"/>
          </p:nvPr>
        </p:nvSpPr>
        <p:spPr>
          <a:xfrm>
            <a:off x="6022080" y="160452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9" name="Google Shape;69;p13"/>
          <p:cNvSpPr txBox="1"/>
          <p:nvPr>
            <p:ph idx="4" type="body"/>
          </p:nvPr>
        </p:nvSpPr>
        <p:spPr>
          <a:xfrm>
            <a:off x="457200" y="368208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0" name="Google Shape;70;p13"/>
          <p:cNvSpPr txBox="1"/>
          <p:nvPr>
            <p:ph idx="5" type="body"/>
          </p:nvPr>
        </p:nvSpPr>
        <p:spPr>
          <a:xfrm>
            <a:off x="3239640" y="368208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1" name="Google Shape;71;p13"/>
          <p:cNvSpPr txBox="1"/>
          <p:nvPr>
            <p:ph idx="6" type="body"/>
          </p:nvPr>
        </p:nvSpPr>
        <p:spPr>
          <a:xfrm>
            <a:off x="6022080" y="368208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5" name="Shape 85"/>
        <p:cNvGrpSpPr/>
        <p:nvPr/>
      </p:nvGrpSpPr>
      <p:grpSpPr>
        <a:xfrm>
          <a:off x="0" y="0"/>
          <a:ext cx="0" cy="0"/>
          <a:chOff x="0" y="0"/>
          <a:chExt cx="0" cy="0"/>
        </a:xfrm>
      </p:grpSpPr>
      <p:sp>
        <p:nvSpPr>
          <p:cNvPr id="86" name="Google Shape;86;p15"/>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87" name="Shape 87"/>
        <p:cNvGrpSpPr/>
        <p:nvPr/>
      </p:nvGrpSpPr>
      <p:grpSpPr>
        <a:xfrm>
          <a:off x="0" y="0"/>
          <a:ext cx="0" cy="0"/>
          <a:chOff x="0" y="0"/>
          <a:chExt cx="0" cy="0"/>
        </a:xfrm>
      </p:grpSpPr>
      <p:sp>
        <p:nvSpPr>
          <p:cNvPr id="88" name="Google Shape;88;p16"/>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6"/>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6"/>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1" name="Shape 91"/>
        <p:cNvGrpSpPr/>
        <p:nvPr/>
      </p:nvGrpSpPr>
      <p:grpSpPr>
        <a:xfrm>
          <a:off x="0" y="0"/>
          <a:ext cx="0" cy="0"/>
          <a:chOff x="0" y="0"/>
          <a:chExt cx="0" cy="0"/>
        </a:xfrm>
      </p:grpSpPr>
      <p:sp>
        <p:nvSpPr>
          <p:cNvPr id="92" name="Google Shape;92;p17"/>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7"/>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4" name="Google Shape;94;p17"/>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95" name="Shape 95"/>
        <p:cNvGrpSpPr/>
        <p:nvPr/>
      </p:nvGrpSpPr>
      <p:grpSpPr>
        <a:xfrm>
          <a:off x="0" y="0"/>
          <a:ext cx="0" cy="0"/>
          <a:chOff x="0" y="0"/>
          <a:chExt cx="0" cy="0"/>
        </a:xfrm>
      </p:grpSpPr>
      <p:sp>
        <p:nvSpPr>
          <p:cNvPr id="96" name="Google Shape;96;p18"/>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8"/>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8" name="Google Shape;98;p18"/>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9" name="Google Shape;99;p18"/>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19"/>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9"/>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03" name="Shape 103"/>
        <p:cNvGrpSpPr/>
        <p:nvPr/>
      </p:nvGrpSpPr>
      <p:grpSpPr>
        <a:xfrm>
          <a:off x="0" y="0"/>
          <a:ext cx="0" cy="0"/>
          <a:chOff x="0" y="0"/>
          <a:chExt cx="0" cy="0"/>
        </a:xfrm>
      </p:grpSpPr>
      <p:sp>
        <p:nvSpPr>
          <p:cNvPr id="104" name="Google Shape;104;p20"/>
          <p:cNvSpPr txBox="1"/>
          <p:nvPr>
            <p:ph idx="1" type="subTitle"/>
          </p:nvPr>
        </p:nvSpPr>
        <p:spPr>
          <a:xfrm>
            <a:off x="457200" y="273600"/>
            <a:ext cx="8229240" cy="53078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0"/>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06" name="Shape 106"/>
        <p:cNvGrpSpPr/>
        <p:nvPr/>
      </p:nvGrpSpPr>
      <p:grpSpPr>
        <a:xfrm>
          <a:off x="0" y="0"/>
          <a:ext cx="0" cy="0"/>
          <a:chOff x="0" y="0"/>
          <a:chExt cx="0" cy="0"/>
        </a:xfrm>
      </p:grpSpPr>
      <p:sp>
        <p:nvSpPr>
          <p:cNvPr id="107" name="Google Shape;107;p21"/>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1"/>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9" name="Google Shape;109;p21"/>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0" name="Google Shape;110;p21"/>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1" name="Google Shape;111;p21"/>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5" name="Shape 25"/>
        <p:cNvGrpSpPr/>
        <p:nvPr/>
      </p:nvGrpSpPr>
      <p:grpSpPr>
        <a:xfrm>
          <a:off x="0" y="0"/>
          <a:ext cx="0" cy="0"/>
          <a:chOff x="0" y="0"/>
          <a:chExt cx="0" cy="0"/>
        </a:xfrm>
      </p:grpSpPr>
      <p:sp>
        <p:nvSpPr>
          <p:cNvPr id="26" name="Google Shape;26;p3"/>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12" name="Shape 112"/>
        <p:cNvGrpSpPr/>
        <p:nvPr/>
      </p:nvGrpSpPr>
      <p:grpSpPr>
        <a:xfrm>
          <a:off x="0" y="0"/>
          <a:ext cx="0" cy="0"/>
          <a:chOff x="0" y="0"/>
          <a:chExt cx="0" cy="0"/>
        </a:xfrm>
      </p:grpSpPr>
      <p:sp>
        <p:nvSpPr>
          <p:cNvPr id="113" name="Google Shape;113;p22"/>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2"/>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5" name="Google Shape;115;p22"/>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6" name="Google Shape;116;p22"/>
          <p:cNvSpPr txBox="1"/>
          <p:nvPr>
            <p:ph idx="3"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17" name="Google Shape;117;p22"/>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8" name="Shape 118"/>
        <p:cNvGrpSpPr/>
        <p:nvPr/>
      </p:nvGrpSpPr>
      <p:grpSpPr>
        <a:xfrm>
          <a:off x="0" y="0"/>
          <a:ext cx="0" cy="0"/>
          <a:chOff x="0" y="0"/>
          <a:chExt cx="0" cy="0"/>
        </a:xfrm>
      </p:grpSpPr>
      <p:sp>
        <p:nvSpPr>
          <p:cNvPr id="119" name="Google Shape;119;p23"/>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23"/>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1" name="Google Shape;121;p23"/>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2" name="Google Shape;122;p23"/>
          <p:cNvSpPr txBox="1"/>
          <p:nvPr>
            <p:ph idx="3"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3" name="Google Shape;123;p23"/>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4" name="Shape 124"/>
        <p:cNvGrpSpPr/>
        <p:nvPr/>
      </p:nvGrpSpPr>
      <p:grpSpPr>
        <a:xfrm>
          <a:off x="0" y="0"/>
          <a:ext cx="0" cy="0"/>
          <a:chOff x="0" y="0"/>
          <a:chExt cx="0" cy="0"/>
        </a:xfrm>
      </p:grpSpPr>
      <p:sp>
        <p:nvSpPr>
          <p:cNvPr id="125" name="Google Shape;125;p24"/>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24"/>
          <p:cNvSpPr txBox="1"/>
          <p:nvPr>
            <p:ph idx="1" type="body"/>
          </p:nvPr>
        </p:nvSpPr>
        <p:spPr>
          <a:xfrm>
            <a:off x="457200" y="1604520"/>
            <a:ext cx="82292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7" name="Google Shape;127;p24"/>
          <p:cNvSpPr txBox="1"/>
          <p:nvPr>
            <p:ph idx="2"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8" name="Google Shape;128;p24"/>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9" name="Shape 129"/>
        <p:cNvGrpSpPr/>
        <p:nvPr/>
      </p:nvGrpSpPr>
      <p:grpSpPr>
        <a:xfrm>
          <a:off x="0" y="0"/>
          <a:ext cx="0" cy="0"/>
          <a:chOff x="0" y="0"/>
          <a:chExt cx="0" cy="0"/>
        </a:xfrm>
      </p:grpSpPr>
      <p:sp>
        <p:nvSpPr>
          <p:cNvPr id="130" name="Google Shape;130;p25"/>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25"/>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2" name="Google Shape;132;p25"/>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3" name="Google Shape;133;p25"/>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4" name="Google Shape;134;p25"/>
          <p:cNvSpPr txBox="1"/>
          <p:nvPr>
            <p:ph idx="4"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5" name="Google Shape;135;p25"/>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36" name="Shape 136"/>
        <p:cNvGrpSpPr/>
        <p:nvPr/>
      </p:nvGrpSpPr>
      <p:grpSpPr>
        <a:xfrm>
          <a:off x="0" y="0"/>
          <a:ext cx="0" cy="0"/>
          <a:chOff x="0" y="0"/>
          <a:chExt cx="0" cy="0"/>
        </a:xfrm>
      </p:grpSpPr>
      <p:sp>
        <p:nvSpPr>
          <p:cNvPr id="137" name="Google Shape;137;p26"/>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26"/>
          <p:cNvSpPr txBox="1"/>
          <p:nvPr>
            <p:ph idx="1" type="body"/>
          </p:nvPr>
        </p:nvSpPr>
        <p:spPr>
          <a:xfrm>
            <a:off x="457200" y="160452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39" name="Google Shape;139;p26"/>
          <p:cNvSpPr txBox="1"/>
          <p:nvPr>
            <p:ph idx="2" type="body"/>
          </p:nvPr>
        </p:nvSpPr>
        <p:spPr>
          <a:xfrm>
            <a:off x="3239640" y="160452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40" name="Google Shape;140;p26"/>
          <p:cNvSpPr txBox="1"/>
          <p:nvPr>
            <p:ph idx="3" type="body"/>
          </p:nvPr>
        </p:nvSpPr>
        <p:spPr>
          <a:xfrm>
            <a:off x="6022080" y="160452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41" name="Google Shape;141;p26"/>
          <p:cNvSpPr txBox="1"/>
          <p:nvPr>
            <p:ph idx="4" type="body"/>
          </p:nvPr>
        </p:nvSpPr>
        <p:spPr>
          <a:xfrm>
            <a:off x="457200" y="368208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42" name="Google Shape;142;p26"/>
          <p:cNvSpPr txBox="1"/>
          <p:nvPr>
            <p:ph idx="5" type="body"/>
          </p:nvPr>
        </p:nvSpPr>
        <p:spPr>
          <a:xfrm>
            <a:off x="3239640" y="368208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43" name="Google Shape;143;p26"/>
          <p:cNvSpPr txBox="1"/>
          <p:nvPr>
            <p:ph idx="6" type="body"/>
          </p:nvPr>
        </p:nvSpPr>
        <p:spPr>
          <a:xfrm>
            <a:off x="6022080" y="368208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44" name="Google Shape;144;p26"/>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0" name="Shape 160"/>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1" name="Shape 161"/>
        <p:cNvGrpSpPr/>
        <p:nvPr/>
      </p:nvGrpSpPr>
      <p:grpSpPr>
        <a:xfrm>
          <a:off x="0" y="0"/>
          <a:ext cx="0" cy="0"/>
          <a:chOff x="0" y="0"/>
          <a:chExt cx="0" cy="0"/>
        </a:xfrm>
      </p:grpSpPr>
      <p:sp>
        <p:nvSpPr>
          <p:cNvPr id="162" name="Google Shape;162;p29"/>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29"/>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4" name="Shape 164"/>
        <p:cNvGrpSpPr/>
        <p:nvPr/>
      </p:nvGrpSpPr>
      <p:grpSpPr>
        <a:xfrm>
          <a:off x="0" y="0"/>
          <a:ext cx="0" cy="0"/>
          <a:chOff x="0" y="0"/>
          <a:chExt cx="0" cy="0"/>
        </a:xfrm>
      </p:grpSpPr>
      <p:sp>
        <p:nvSpPr>
          <p:cNvPr id="165" name="Google Shape;165;p30"/>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30"/>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7" name="Shape 167"/>
        <p:cNvGrpSpPr/>
        <p:nvPr/>
      </p:nvGrpSpPr>
      <p:grpSpPr>
        <a:xfrm>
          <a:off x="0" y="0"/>
          <a:ext cx="0" cy="0"/>
          <a:chOff x="0" y="0"/>
          <a:chExt cx="0" cy="0"/>
        </a:xfrm>
      </p:grpSpPr>
      <p:sp>
        <p:nvSpPr>
          <p:cNvPr id="168" name="Google Shape;168;p31"/>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31"/>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70" name="Google Shape;170;p31"/>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 name="Shape 171"/>
        <p:cNvGrpSpPr/>
        <p:nvPr/>
      </p:nvGrpSpPr>
      <p:grpSpPr>
        <a:xfrm>
          <a:off x="0" y="0"/>
          <a:ext cx="0" cy="0"/>
          <a:chOff x="0" y="0"/>
          <a:chExt cx="0" cy="0"/>
        </a:xfrm>
      </p:grpSpPr>
      <p:sp>
        <p:nvSpPr>
          <p:cNvPr id="172" name="Google Shape;172;p32"/>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8" name="Shape 28"/>
        <p:cNvGrpSpPr/>
        <p:nvPr/>
      </p:nvGrpSpPr>
      <p:grpSpPr>
        <a:xfrm>
          <a:off x="0" y="0"/>
          <a:ext cx="0" cy="0"/>
          <a:chOff x="0" y="0"/>
          <a:chExt cx="0" cy="0"/>
        </a:xfrm>
      </p:grpSpPr>
      <p:sp>
        <p:nvSpPr>
          <p:cNvPr id="29" name="Google Shape;29;p4"/>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73" name="Shape 173"/>
        <p:cNvGrpSpPr/>
        <p:nvPr/>
      </p:nvGrpSpPr>
      <p:grpSpPr>
        <a:xfrm>
          <a:off x="0" y="0"/>
          <a:ext cx="0" cy="0"/>
          <a:chOff x="0" y="0"/>
          <a:chExt cx="0" cy="0"/>
        </a:xfrm>
      </p:grpSpPr>
      <p:sp>
        <p:nvSpPr>
          <p:cNvPr id="174" name="Google Shape;174;p33"/>
          <p:cNvSpPr txBox="1"/>
          <p:nvPr>
            <p:ph idx="1" type="subTitle"/>
          </p:nvPr>
        </p:nvSpPr>
        <p:spPr>
          <a:xfrm>
            <a:off x="457200" y="273600"/>
            <a:ext cx="8229240" cy="53078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75" name="Shape 175"/>
        <p:cNvGrpSpPr/>
        <p:nvPr/>
      </p:nvGrpSpPr>
      <p:grpSpPr>
        <a:xfrm>
          <a:off x="0" y="0"/>
          <a:ext cx="0" cy="0"/>
          <a:chOff x="0" y="0"/>
          <a:chExt cx="0" cy="0"/>
        </a:xfrm>
      </p:grpSpPr>
      <p:sp>
        <p:nvSpPr>
          <p:cNvPr id="176" name="Google Shape;176;p34"/>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34"/>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78" name="Google Shape;178;p34"/>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79" name="Google Shape;179;p34"/>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80" name="Shape 180"/>
        <p:cNvGrpSpPr/>
        <p:nvPr/>
      </p:nvGrpSpPr>
      <p:grpSpPr>
        <a:xfrm>
          <a:off x="0" y="0"/>
          <a:ext cx="0" cy="0"/>
          <a:chOff x="0" y="0"/>
          <a:chExt cx="0" cy="0"/>
        </a:xfrm>
      </p:grpSpPr>
      <p:sp>
        <p:nvSpPr>
          <p:cNvPr id="181" name="Google Shape;181;p35"/>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35"/>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3" name="Google Shape;183;p35"/>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4" name="Google Shape;184;p35"/>
          <p:cNvSpPr txBox="1"/>
          <p:nvPr>
            <p:ph idx="3"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85" name="Shape 185"/>
        <p:cNvGrpSpPr/>
        <p:nvPr/>
      </p:nvGrpSpPr>
      <p:grpSpPr>
        <a:xfrm>
          <a:off x="0" y="0"/>
          <a:ext cx="0" cy="0"/>
          <a:chOff x="0" y="0"/>
          <a:chExt cx="0" cy="0"/>
        </a:xfrm>
      </p:grpSpPr>
      <p:sp>
        <p:nvSpPr>
          <p:cNvPr id="186" name="Google Shape;186;p36"/>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36"/>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8" name="Google Shape;188;p36"/>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9" name="Google Shape;189;p36"/>
          <p:cNvSpPr txBox="1"/>
          <p:nvPr>
            <p:ph idx="3"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90" name="Shape 190"/>
        <p:cNvGrpSpPr/>
        <p:nvPr/>
      </p:nvGrpSpPr>
      <p:grpSpPr>
        <a:xfrm>
          <a:off x="0" y="0"/>
          <a:ext cx="0" cy="0"/>
          <a:chOff x="0" y="0"/>
          <a:chExt cx="0" cy="0"/>
        </a:xfrm>
      </p:grpSpPr>
      <p:sp>
        <p:nvSpPr>
          <p:cNvPr id="191" name="Google Shape;191;p37"/>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37"/>
          <p:cNvSpPr txBox="1"/>
          <p:nvPr>
            <p:ph idx="1" type="body"/>
          </p:nvPr>
        </p:nvSpPr>
        <p:spPr>
          <a:xfrm>
            <a:off x="457200" y="1604520"/>
            <a:ext cx="82292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3" name="Google Shape;193;p37"/>
          <p:cNvSpPr txBox="1"/>
          <p:nvPr>
            <p:ph idx="2"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94" name="Shape 194"/>
        <p:cNvGrpSpPr/>
        <p:nvPr/>
      </p:nvGrpSpPr>
      <p:grpSpPr>
        <a:xfrm>
          <a:off x="0" y="0"/>
          <a:ext cx="0" cy="0"/>
          <a:chOff x="0" y="0"/>
          <a:chExt cx="0" cy="0"/>
        </a:xfrm>
      </p:grpSpPr>
      <p:sp>
        <p:nvSpPr>
          <p:cNvPr id="195" name="Google Shape;195;p38"/>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38"/>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7" name="Google Shape;197;p38"/>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8" name="Google Shape;198;p38"/>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99" name="Google Shape;199;p38"/>
          <p:cNvSpPr txBox="1"/>
          <p:nvPr>
            <p:ph idx="4"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00" name="Shape 200"/>
        <p:cNvGrpSpPr/>
        <p:nvPr/>
      </p:nvGrpSpPr>
      <p:grpSpPr>
        <a:xfrm>
          <a:off x="0" y="0"/>
          <a:ext cx="0" cy="0"/>
          <a:chOff x="0" y="0"/>
          <a:chExt cx="0" cy="0"/>
        </a:xfrm>
      </p:grpSpPr>
      <p:sp>
        <p:nvSpPr>
          <p:cNvPr id="201" name="Google Shape;201;p39"/>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39"/>
          <p:cNvSpPr txBox="1"/>
          <p:nvPr>
            <p:ph idx="1" type="body"/>
          </p:nvPr>
        </p:nvSpPr>
        <p:spPr>
          <a:xfrm>
            <a:off x="457200" y="160452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3" name="Google Shape;203;p39"/>
          <p:cNvSpPr txBox="1"/>
          <p:nvPr>
            <p:ph idx="2" type="body"/>
          </p:nvPr>
        </p:nvSpPr>
        <p:spPr>
          <a:xfrm>
            <a:off x="3239640" y="160452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4" name="Google Shape;204;p39"/>
          <p:cNvSpPr txBox="1"/>
          <p:nvPr>
            <p:ph idx="3" type="body"/>
          </p:nvPr>
        </p:nvSpPr>
        <p:spPr>
          <a:xfrm>
            <a:off x="6022080" y="160452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5" name="Google Shape;205;p39"/>
          <p:cNvSpPr txBox="1"/>
          <p:nvPr>
            <p:ph idx="4" type="body"/>
          </p:nvPr>
        </p:nvSpPr>
        <p:spPr>
          <a:xfrm>
            <a:off x="457200" y="368208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6" name="Google Shape;206;p39"/>
          <p:cNvSpPr txBox="1"/>
          <p:nvPr>
            <p:ph idx="5" type="body"/>
          </p:nvPr>
        </p:nvSpPr>
        <p:spPr>
          <a:xfrm>
            <a:off x="3239640" y="368208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7" name="Google Shape;207;p39"/>
          <p:cNvSpPr txBox="1"/>
          <p:nvPr>
            <p:ph idx="6" type="body"/>
          </p:nvPr>
        </p:nvSpPr>
        <p:spPr>
          <a:xfrm>
            <a:off x="6022080" y="368208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3" name="Shape 223"/>
        <p:cNvGrpSpPr/>
        <p:nvPr/>
      </p:nvGrpSpPr>
      <p:grpSpPr>
        <a:xfrm>
          <a:off x="0" y="0"/>
          <a:ext cx="0" cy="0"/>
          <a:chOff x="0" y="0"/>
          <a:chExt cx="0" cy="0"/>
        </a:xfrm>
      </p:grpSpPr>
      <p:sp>
        <p:nvSpPr>
          <p:cNvPr id="224" name="Google Shape;224;p41"/>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25" name="Shape 225"/>
        <p:cNvGrpSpPr/>
        <p:nvPr/>
      </p:nvGrpSpPr>
      <p:grpSpPr>
        <a:xfrm>
          <a:off x="0" y="0"/>
          <a:ext cx="0" cy="0"/>
          <a:chOff x="0" y="0"/>
          <a:chExt cx="0" cy="0"/>
        </a:xfrm>
      </p:grpSpPr>
      <p:sp>
        <p:nvSpPr>
          <p:cNvPr id="226" name="Google Shape;226;p42"/>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42"/>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 name="Google Shape;228;p42"/>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29" name="Shape 229"/>
        <p:cNvGrpSpPr/>
        <p:nvPr/>
      </p:nvGrpSpPr>
      <p:grpSpPr>
        <a:xfrm>
          <a:off x="0" y="0"/>
          <a:ext cx="0" cy="0"/>
          <a:chOff x="0" y="0"/>
          <a:chExt cx="0" cy="0"/>
        </a:xfrm>
      </p:grpSpPr>
      <p:sp>
        <p:nvSpPr>
          <p:cNvPr id="230" name="Google Shape;230;p43"/>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 name="Google Shape;231;p43"/>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32" name="Google Shape;232;p43"/>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1" name="Shape 31"/>
        <p:cNvGrpSpPr/>
        <p:nvPr/>
      </p:nvGrpSpPr>
      <p:grpSpPr>
        <a:xfrm>
          <a:off x="0" y="0"/>
          <a:ext cx="0" cy="0"/>
          <a:chOff x="0" y="0"/>
          <a:chExt cx="0" cy="0"/>
        </a:xfrm>
      </p:grpSpPr>
      <p:sp>
        <p:nvSpPr>
          <p:cNvPr id="32" name="Google Shape;32;p5"/>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4" name="Google Shape;34;p5"/>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3" name="Shape 233"/>
        <p:cNvGrpSpPr/>
        <p:nvPr/>
      </p:nvGrpSpPr>
      <p:grpSpPr>
        <a:xfrm>
          <a:off x="0" y="0"/>
          <a:ext cx="0" cy="0"/>
          <a:chOff x="0" y="0"/>
          <a:chExt cx="0" cy="0"/>
        </a:xfrm>
      </p:grpSpPr>
      <p:sp>
        <p:nvSpPr>
          <p:cNvPr id="234" name="Google Shape;234;p44"/>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 name="Google Shape;235;p44"/>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36" name="Google Shape;236;p44"/>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37" name="Google Shape;237;p44"/>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8" name="Shape 238"/>
        <p:cNvGrpSpPr/>
        <p:nvPr/>
      </p:nvGrpSpPr>
      <p:grpSpPr>
        <a:xfrm>
          <a:off x="0" y="0"/>
          <a:ext cx="0" cy="0"/>
          <a:chOff x="0" y="0"/>
          <a:chExt cx="0" cy="0"/>
        </a:xfrm>
      </p:grpSpPr>
      <p:sp>
        <p:nvSpPr>
          <p:cNvPr id="239" name="Google Shape;239;p45"/>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 name="Google Shape;240;p45"/>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41" name="Shape 241"/>
        <p:cNvGrpSpPr/>
        <p:nvPr/>
      </p:nvGrpSpPr>
      <p:grpSpPr>
        <a:xfrm>
          <a:off x="0" y="0"/>
          <a:ext cx="0" cy="0"/>
          <a:chOff x="0" y="0"/>
          <a:chExt cx="0" cy="0"/>
        </a:xfrm>
      </p:grpSpPr>
      <p:sp>
        <p:nvSpPr>
          <p:cNvPr id="242" name="Google Shape;242;p46"/>
          <p:cNvSpPr txBox="1"/>
          <p:nvPr>
            <p:ph idx="1" type="subTitle"/>
          </p:nvPr>
        </p:nvSpPr>
        <p:spPr>
          <a:xfrm>
            <a:off x="457200" y="273600"/>
            <a:ext cx="8229240" cy="53078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p46"/>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44" name="Shape 244"/>
        <p:cNvGrpSpPr/>
        <p:nvPr/>
      </p:nvGrpSpPr>
      <p:grpSpPr>
        <a:xfrm>
          <a:off x="0" y="0"/>
          <a:ext cx="0" cy="0"/>
          <a:chOff x="0" y="0"/>
          <a:chExt cx="0" cy="0"/>
        </a:xfrm>
      </p:grpSpPr>
      <p:sp>
        <p:nvSpPr>
          <p:cNvPr id="245" name="Google Shape;245;p47"/>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47"/>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7" name="Google Shape;247;p47"/>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8" name="Google Shape;248;p47"/>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9" name="Google Shape;249;p47"/>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50" name="Shape 250"/>
        <p:cNvGrpSpPr/>
        <p:nvPr/>
      </p:nvGrpSpPr>
      <p:grpSpPr>
        <a:xfrm>
          <a:off x="0" y="0"/>
          <a:ext cx="0" cy="0"/>
          <a:chOff x="0" y="0"/>
          <a:chExt cx="0" cy="0"/>
        </a:xfrm>
      </p:grpSpPr>
      <p:sp>
        <p:nvSpPr>
          <p:cNvPr id="251" name="Google Shape;251;p48"/>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48"/>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3" name="Google Shape;253;p48"/>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4" name="Google Shape;254;p48"/>
          <p:cNvSpPr txBox="1"/>
          <p:nvPr>
            <p:ph idx="3"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5" name="Google Shape;255;p48"/>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56" name="Shape 256"/>
        <p:cNvGrpSpPr/>
        <p:nvPr/>
      </p:nvGrpSpPr>
      <p:grpSpPr>
        <a:xfrm>
          <a:off x="0" y="0"/>
          <a:ext cx="0" cy="0"/>
          <a:chOff x="0" y="0"/>
          <a:chExt cx="0" cy="0"/>
        </a:xfrm>
      </p:grpSpPr>
      <p:sp>
        <p:nvSpPr>
          <p:cNvPr id="257" name="Google Shape;257;p49"/>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8" name="Google Shape;258;p49"/>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9" name="Google Shape;259;p49"/>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0" name="Google Shape;260;p49"/>
          <p:cNvSpPr txBox="1"/>
          <p:nvPr>
            <p:ph idx="3"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1" name="Google Shape;261;p49"/>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62" name="Shape 262"/>
        <p:cNvGrpSpPr/>
        <p:nvPr/>
      </p:nvGrpSpPr>
      <p:grpSpPr>
        <a:xfrm>
          <a:off x="0" y="0"/>
          <a:ext cx="0" cy="0"/>
          <a:chOff x="0" y="0"/>
          <a:chExt cx="0" cy="0"/>
        </a:xfrm>
      </p:grpSpPr>
      <p:sp>
        <p:nvSpPr>
          <p:cNvPr id="263" name="Google Shape;263;p50"/>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50"/>
          <p:cNvSpPr txBox="1"/>
          <p:nvPr>
            <p:ph idx="1" type="body"/>
          </p:nvPr>
        </p:nvSpPr>
        <p:spPr>
          <a:xfrm>
            <a:off x="457200" y="1604520"/>
            <a:ext cx="82292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5" name="Google Shape;265;p50"/>
          <p:cNvSpPr txBox="1"/>
          <p:nvPr>
            <p:ph idx="2"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66" name="Google Shape;266;p50"/>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67" name="Shape 267"/>
        <p:cNvGrpSpPr/>
        <p:nvPr/>
      </p:nvGrpSpPr>
      <p:grpSpPr>
        <a:xfrm>
          <a:off x="0" y="0"/>
          <a:ext cx="0" cy="0"/>
          <a:chOff x="0" y="0"/>
          <a:chExt cx="0" cy="0"/>
        </a:xfrm>
      </p:grpSpPr>
      <p:sp>
        <p:nvSpPr>
          <p:cNvPr id="268" name="Google Shape;268;p51"/>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9" name="Google Shape;269;p51"/>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0" name="Google Shape;270;p51"/>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1" name="Google Shape;271;p51"/>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2" name="Google Shape;272;p51"/>
          <p:cNvSpPr txBox="1"/>
          <p:nvPr>
            <p:ph idx="4"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3" name="Google Shape;273;p51"/>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74" name="Shape 274"/>
        <p:cNvGrpSpPr/>
        <p:nvPr/>
      </p:nvGrpSpPr>
      <p:grpSpPr>
        <a:xfrm>
          <a:off x="0" y="0"/>
          <a:ext cx="0" cy="0"/>
          <a:chOff x="0" y="0"/>
          <a:chExt cx="0" cy="0"/>
        </a:xfrm>
      </p:grpSpPr>
      <p:sp>
        <p:nvSpPr>
          <p:cNvPr id="275" name="Google Shape;275;p52"/>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6" name="Google Shape;276;p52"/>
          <p:cNvSpPr txBox="1"/>
          <p:nvPr>
            <p:ph idx="1" type="body"/>
          </p:nvPr>
        </p:nvSpPr>
        <p:spPr>
          <a:xfrm>
            <a:off x="457200" y="160452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7" name="Google Shape;277;p52"/>
          <p:cNvSpPr txBox="1"/>
          <p:nvPr>
            <p:ph idx="2" type="body"/>
          </p:nvPr>
        </p:nvSpPr>
        <p:spPr>
          <a:xfrm>
            <a:off x="3239640" y="160452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8" name="Google Shape;278;p52"/>
          <p:cNvSpPr txBox="1"/>
          <p:nvPr>
            <p:ph idx="3" type="body"/>
          </p:nvPr>
        </p:nvSpPr>
        <p:spPr>
          <a:xfrm>
            <a:off x="6022080" y="160452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9" name="Google Shape;279;p52"/>
          <p:cNvSpPr txBox="1"/>
          <p:nvPr>
            <p:ph idx="4" type="body"/>
          </p:nvPr>
        </p:nvSpPr>
        <p:spPr>
          <a:xfrm>
            <a:off x="457200" y="368208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80" name="Google Shape;280;p52"/>
          <p:cNvSpPr txBox="1"/>
          <p:nvPr>
            <p:ph idx="5" type="body"/>
          </p:nvPr>
        </p:nvSpPr>
        <p:spPr>
          <a:xfrm>
            <a:off x="3239640" y="368208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81" name="Google Shape;281;p52"/>
          <p:cNvSpPr txBox="1"/>
          <p:nvPr>
            <p:ph idx="6" type="body"/>
          </p:nvPr>
        </p:nvSpPr>
        <p:spPr>
          <a:xfrm>
            <a:off x="6022080" y="3682080"/>
            <a:ext cx="26496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82" name="Google Shape;282;p52"/>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7" name="Shape 37"/>
        <p:cNvGrpSpPr/>
        <p:nvPr/>
      </p:nvGrpSpPr>
      <p:grpSpPr>
        <a:xfrm>
          <a:off x="0" y="0"/>
          <a:ext cx="0" cy="0"/>
          <a:chOff x="0" y="0"/>
          <a:chExt cx="0" cy="0"/>
        </a:xfrm>
      </p:grpSpPr>
      <p:sp>
        <p:nvSpPr>
          <p:cNvPr id="38" name="Google Shape;38;p7"/>
          <p:cNvSpPr txBox="1"/>
          <p:nvPr>
            <p:ph idx="1" type="subTitle"/>
          </p:nvPr>
        </p:nvSpPr>
        <p:spPr>
          <a:xfrm>
            <a:off x="457200" y="273600"/>
            <a:ext cx="8229240" cy="53078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9" name="Shape 39"/>
        <p:cNvGrpSpPr/>
        <p:nvPr/>
      </p:nvGrpSpPr>
      <p:grpSpPr>
        <a:xfrm>
          <a:off x="0" y="0"/>
          <a:ext cx="0" cy="0"/>
          <a:chOff x="0" y="0"/>
          <a:chExt cx="0" cy="0"/>
        </a:xfrm>
      </p:grpSpPr>
      <p:sp>
        <p:nvSpPr>
          <p:cNvPr id="40" name="Google Shape;40;p8"/>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8"/>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 name="Google Shape;42;p8"/>
          <p:cNvSpPr txBox="1"/>
          <p:nvPr>
            <p:ph idx="2" type="body"/>
          </p:nvPr>
        </p:nvSpPr>
        <p:spPr>
          <a:xfrm>
            <a:off x="4674240" y="1604520"/>
            <a:ext cx="401580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3" name="Google Shape;43;p8"/>
          <p:cNvSpPr txBox="1"/>
          <p:nvPr>
            <p:ph idx="3" type="body"/>
          </p:nvPr>
        </p:nvSpPr>
        <p:spPr>
          <a:xfrm>
            <a:off x="457200" y="368208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4" name="Shape 44"/>
        <p:cNvGrpSpPr/>
        <p:nvPr/>
      </p:nvGrpSpPr>
      <p:grpSpPr>
        <a:xfrm>
          <a:off x="0" y="0"/>
          <a:ext cx="0" cy="0"/>
          <a:chOff x="0" y="0"/>
          <a:chExt cx="0" cy="0"/>
        </a:xfrm>
      </p:grpSpPr>
      <p:sp>
        <p:nvSpPr>
          <p:cNvPr id="45" name="Google Shape;45;p9"/>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9"/>
          <p:cNvSpPr txBox="1"/>
          <p:nvPr>
            <p:ph idx="1" type="body"/>
          </p:nvPr>
        </p:nvSpPr>
        <p:spPr>
          <a:xfrm>
            <a:off x="457200" y="1604520"/>
            <a:ext cx="401580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 name="Google Shape;47;p9"/>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 name="Google Shape;48;p9"/>
          <p:cNvSpPr txBox="1"/>
          <p:nvPr>
            <p:ph idx="3" type="body"/>
          </p:nvPr>
        </p:nvSpPr>
        <p:spPr>
          <a:xfrm>
            <a:off x="4674240" y="368208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9" name="Shape 49"/>
        <p:cNvGrpSpPr/>
        <p:nvPr/>
      </p:nvGrpSpPr>
      <p:grpSpPr>
        <a:xfrm>
          <a:off x="0" y="0"/>
          <a:ext cx="0" cy="0"/>
          <a:chOff x="0" y="0"/>
          <a:chExt cx="0" cy="0"/>
        </a:xfrm>
      </p:grpSpPr>
      <p:sp>
        <p:nvSpPr>
          <p:cNvPr id="50" name="Google Shape;50;p10"/>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0"/>
          <p:cNvSpPr txBox="1"/>
          <p:nvPr>
            <p:ph idx="1" type="body"/>
          </p:nvPr>
        </p:nvSpPr>
        <p:spPr>
          <a:xfrm>
            <a:off x="45720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2" name="Google Shape;52;p10"/>
          <p:cNvSpPr txBox="1"/>
          <p:nvPr>
            <p:ph idx="2" type="body"/>
          </p:nvPr>
        </p:nvSpPr>
        <p:spPr>
          <a:xfrm>
            <a:off x="4674240" y="1604520"/>
            <a:ext cx="401580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3" name="Google Shape;53;p10"/>
          <p:cNvSpPr txBox="1"/>
          <p:nvPr>
            <p:ph idx="3" type="body"/>
          </p:nvPr>
        </p:nvSpPr>
        <p:spPr>
          <a:xfrm>
            <a:off x="457200" y="3682080"/>
            <a:ext cx="82292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3.jp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image" Target="../media/image3.jpg"/><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5.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 Type="http://schemas.openxmlformats.org/officeDocument/2006/relationships/image" Target="../media/image3.jpg"/><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
          <p:cNvSpPr/>
          <p:nvPr/>
        </p:nvSpPr>
        <p:spPr>
          <a:xfrm flipH="1">
            <a:off x="8439120" y="6615000"/>
            <a:ext cx="702000" cy="2844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logos 111MIL-01.JPG" id="11" name="Google Shape;11;p1"/>
          <p:cNvPicPr preferRelativeResize="0"/>
          <p:nvPr/>
        </p:nvPicPr>
        <p:blipFill rotWithShape="1">
          <a:blip r:embed="rId1">
            <a:alphaModFix/>
          </a:blip>
          <a:srcRect b="0" l="86116" r="0" t="0"/>
          <a:stretch/>
        </p:blipFill>
        <p:spPr>
          <a:xfrm>
            <a:off x="0" y="6754320"/>
            <a:ext cx="9142560" cy="145440"/>
          </a:xfrm>
          <a:prstGeom prst="rect">
            <a:avLst/>
          </a:prstGeom>
          <a:noFill/>
          <a:ln>
            <a:noFill/>
          </a:ln>
        </p:spPr>
      </p:pic>
      <p:grpSp>
        <p:nvGrpSpPr>
          <p:cNvPr id="12" name="Google Shape;12;p1"/>
          <p:cNvGrpSpPr/>
          <p:nvPr/>
        </p:nvGrpSpPr>
        <p:grpSpPr>
          <a:xfrm>
            <a:off x="0" y="360"/>
            <a:ext cx="9142560" cy="480240"/>
            <a:chOff x="0" y="360"/>
            <a:chExt cx="9142560" cy="480240"/>
          </a:xfrm>
        </p:grpSpPr>
        <p:sp>
          <p:nvSpPr>
            <p:cNvPr id="13" name="Google Shape;13;p1"/>
            <p:cNvSpPr/>
            <p:nvPr/>
          </p:nvSpPr>
          <p:spPr>
            <a:xfrm>
              <a:off x="1026720" y="360"/>
              <a:ext cx="8115840" cy="241200"/>
            </a:xfrm>
            <a:prstGeom prst="rect">
              <a:avLst/>
            </a:prstGeom>
            <a:solidFill>
              <a:srgbClr val="0195D6"/>
            </a:solid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 name="Google Shape;14;p1"/>
            <p:cNvSpPr/>
            <p:nvPr/>
          </p:nvSpPr>
          <p:spPr>
            <a:xfrm flipH="1" rot="10800000">
              <a:off x="0" y="1800"/>
              <a:ext cx="1096560" cy="4788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 name="Google Shape;15;p1"/>
          <p:cNvSpPr/>
          <p:nvPr/>
        </p:nvSpPr>
        <p:spPr>
          <a:xfrm flipH="1" rot="10800000">
            <a:off x="1440" y="1800"/>
            <a:ext cx="2219400" cy="230004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1"/>
          <p:cNvGrpSpPr/>
          <p:nvPr/>
        </p:nvGrpSpPr>
        <p:grpSpPr>
          <a:xfrm>
            <a:off x="360" y="0"/>
            <a:ext cx="9143640" cy="6856560"/>
            <a:chOff x="360" y="0"/>
            <a:chExt cx="9143640" cy="6856560"/>
          </a:xfrm>
        </p:grpSpPr>
        <p:sp>
          <p:nvSpPr>
            <p:cNvPr id="17" name="Google Shape;17;p1"/>
            <p:cNvSpPr/>
            <p:nvPr/>
          </p:nvSpPr>
          <p:spPr>
            <a:xfrm>
              <a:off x="1028160" y="0"/>
              <a:ext cx="8115840" cy="1245960"/>
            </a:xfrm>
            <a:prstGeom prst="rect">
              <a:avLst/>
            </a:prstGeom>
            <a:solidFill>
              <a:srgbClr val="0195D6"/>
            </a:solid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18" name="Google Shape;18;p1"/>
            <p:cNvGrpSpPr/>
            <p:nvPr/>
          </p:nvGrpSpPr>
          <p:grpSpPr>
            <a:xfrm>
              <a:off x="360" y="4051440"/>
              <a:ext cx="9139680" cy="2805120"/>
              <a:chOff x="360" y="4051440"/>
              <a:chExt cx="9139680" cy="2805120"/>
            </a:xfrm>
          </p:grpSpPr>
          <p:sp>
            <p:nvSpPr>
              <p:cNvPr id="19" name="Google Shape;19;p1"/>
              <p:cNvSpPr/>
              <p:nvPr/>
            </p:nvSpPr>
            <p:spPr>
              <a:xfrm rot="10800000">
                <a:off x="360" y="5074200"/>
                <a:ext cx="8115840" cy="1782360"/>
              </a:xfrm>
              <a:prstGeom prst="rect">
                <a:avLst/>
              </a:prstGeom>
              <a:solidFill>
                <a:srgbClr val="0195D6"/>
              </a:solid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 name="Google Shape;20;p1"/>
              <p:cNvSpPr/>
              <p:nvPr/>
            </p:nvSpPr>
            <p:spPr>
              <a:xfrm flipH="1">
                <a:off x="6793200" y="4051440"/>
                <a:ext cx="2346840" cy="280332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1" name="Google Shape;21;p1"/>
          <p:cNvSpPr/>
          <p:nvPr/>
        </p:nvSpPr>
        <p:spPr>
          <a:xfrm>
            <a:off x="1986120" y="1997640"/>
            <a:ext cx="4982760" cy="2128680"/>
          </a:xfrm>
          <a:prstGeom prst="rect">
            <a:avLst/>
          </a:prstGeom>
          <a:noFill/>
          <a:ln>
            <a:noFill/>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Clr>
                <a:srgbClr val="4472C4"/>
              </a:buClr>
              <a:buSzPts val="6000"/>
              <a:buFont typeface="Arial"/>
              <a:buNone/>
            </a:pPr>
            <a:r>
              <a:rPr b="1" i="0" lang="es-AR" sz="6000" u="none" cap="none" strike="noStrike">
                <a:solidFill>
                  <a:srgbClr val="4472C4"/>
                </a:solidFill>
                <a:latin typeface="Arial"/>
                <a:ea typeface="Arial"/>
                <a:cs typeface="Arial"/>
                <a:sym typeface="Arial"/>
              </a:rPr>
              <a:t>Carrera</a:t>
            </a:r>
            <a:endParaRPr b="0" i="0" sz="6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4472C4"/>
              </a:buClr>
              <a:buSzPts val="6000"/>
              <a:buFont typeface="Arial"/>
              <a:buNone/>
            </a:pPr>
            <a:r>
              <a:rPr b="1" i="0" lang="es-AR" sz="6000" u="none" cap="none" strike="noStrike">
                <a:solidFill>
                  <a:srgbClr val="4472C4"/>
                </a:solidFill>
                <a:latin typeface="Arial"/>
                <a:ea typeface="Arial"/>
                <a:cs typeface="Arial"/>
                <a:sym typeface="Arial"/>
              </a:rPr>
              <a:t>Programador </a:t>
            </a:r>
            <a:endParaRPr b="0" i="0" sz="6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4472C4"/>
              </a:buClr>
              <a:buSzPts val="6000"/>
              <a:buFont typeface="Arial"/>
              <a:buNone/>
            </a:pPr>
            <a:r>
              <a:rPr b="1" i="0" lang="es-AR" sz="6000" u="none" cap="none" strike="noStrike">
                <a:solidFill>
                  <a:srgbClr val="4472C4"/>
                </a:solidFill>
                <a:latin typeface="Arial"/>
                <a:ea typeface="Arial"/>
                <a:cs typeface="Arial"/>
                <a:sym typeface="Arial"/>
              </a:rPr>
              <a:t>full-stack</a:t>
            </a:r>
            <a:endParaRPr b="0" i="0" sz="6000" u="none" cap="none" strike="noStrike">
              <a:solidFill>
                <a:srgbClr val="000000"/>
              </a:solidFill>
              <a:latin typeface="Arial"/>
              <a:ea typeface="Arial"/>
              <a:cs typeface="Arial"/>
              <a:sym typeface="Arial"/>
            </a:endParaRPr>
          </a:p>
        </p:txBody>
      </p:sp>
      <p:sp>
        <p:nvSpPr>
          <p:cNvPr id="22" name="Google Shape;22;p1"/>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 name="Google Shape;23;p1"/>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 name="Shape 72"/>
        <p:cNvGrpSpPr/>
        <p:nvPr/>
      </p:nvGrpSpPr>
      <p:grpSpPr>
        <a:xfrm>
          <a:off x="0" y="0"/>
          <a:ext cx="0" cy="0"/>
          <a:chOff x="0" y="0"/>
          <a:chExt cx="0" cy="0"/>
        </a:xfrm>
      </p:grpSpPr>
      <p:sp>
        <p:nvSpPr>
          <p:cNvPr id="73" name="Google Shape;73;p14"/>
          <p:cNvSpPr/>
          <p:nvPr/>
        </p:nvSpPr>
        <p:spPr>
          <a:xfrm flipH="1">
            <a:off x="8439120" y="6615000"/>
            <a:ext cx="702000" cy="2844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logos 111MIL-01.JPG" id="74" name="Google Shape;74;p14"/>
          <p:cNvPicPr preferRelativeResize="0"/>
          <p:nvPr/>
        </p:nvPicPr>
        <p:blipFill rotWithShape="1">
          <a:blip r:embed="rId1">
            <a:alphaModFix/>
          </a:blip>
          <a:srcRect b="0" l="86116" r="0" t="0"/>
          <a:stretch/>
        </p:blipFill>
        <p:spPr>
          <a:xfrm>
            <a:off x="0" y="6754320"/>
            <a:ext cx="9142560" cy="145440"/>
          </a:xfrm>
          <a:prstGeom prst="rect">
            <a:avLst/>
          </a:prstGeom>
          <a:noFill/>
          <a:ln>
            <a:noFill/>
          </a:ln>
        </p:spPr>
      </p:pic>
      <p:grpSp>
        <p:nvGrpSpPr>
          <p:cNvPr id="75" name="Google Shape;75;p14"/>
          <p:cNvGrpSpPr/>
          <p:nvPr/>
        </p:nvGrpSpPr>
        <p:grpSpPr>
          <a:xfrm>
            <a:off x="0" y="360"/>
            <a:ext cx="9142560" cy="480240"/>
            <a:chOff x="0" y="360"/>
            <a:chExt cx="9142560" cy="480240"/>
          </a:xfrm>
        </p:grpSpPr>
        <p:sp>
          <p:nvSpPr>
            <p:cNvPr id="76" name="Google Shape;76;p14"/>
            <p:cNvSpPr/>
            <p:nvPr/>
          </p:nvSpPr>
          <p:spPr>
            <a:xfrm>
              <a:off x="1026720" y="360"/>
              <a:ext cx="8115840" cy="241200"/>
            </a:xfrm>
            <a:prstGeom prst="rect">
              <a:avLst/>
            </a:prstGeom>
            <a:solidFill>
              <a:srgbClr val="0195D6"/>
            </a:solid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7" name="Google Shape;77;p14"/>
            <p:cNvSpPr/>
            <p:nvPr/>
          </p:nvSpPr>
          <p:spPr>
            <a:xfrm flipH="1" rot="10800000">
              <a:off x="0" y="1800"/>
              <a:ext cx="1096560" cy="4788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 name="Google Shape;78;p14"/>
          <p:cNvGrpSpPr/>
          <p:nvPr/>
        </p:nvGrpSpPr>
        <p:grpSpPr>
          <a:xfrm>
            <a:off x="0" y="360"/>
            <a:ext cx="9142560" cy="480240"/>
            <a:chOff x="0" y="360"/>
            <a:chExt cx="9142560" cy="480240"/>
          </a:xfrm>
        </p:grpSpPr>
        <p:sp>
          <p:nvSpPr>
            <p:cNvPr id="79" name="Google Shape;79;p14"/>
            <p:cNvSpPr/>
            <p:nvPr/>
          </p:nvSpPr>
          <p:spPr>
            <a:xfrm>
              <a:off x="1026720" y="360"/>
              <a:ext cx="8115840" cy="241200"/>
            </a:xfrm>
            <a:prstGeom prst="rect">
              <a:avLst/>
            </a:prstGeom>
            <a:solidFill>
              <a:srgbClr val="0195D6"/>
            </a:solid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0" name="Google Shape;80;p14"/>
            <p:cNvSpPr/>
            <p:nvPr/>
          </p:nvSpPr>
          <p:spPr>
            <a:xfrm flipH="1" rot="10800000">
              <a:off x="0" y="1800"/>
              <a:ext cx="1096560" cy="4788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p14"/>
          <p:cNvSpPr/>
          <p:nvPr/>
        </p:nvSpPr>
        <p:spPr>
          <a:xfrm>
            <a:off x="60480" y="34560"/>
            <a:ext cx="915120" cy="430920"/>
          </a:xfrm>
          <a:prstGeom prst="rect">
            <a:avLst/>
          </a:prstGeom>
          <a:noFill/>
          <a:ln>
            <a:noFill/>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Clr>
                <a:srgbClr val="FFFFFF"/>
              </a:buClr>
              <a:buSzPts val="2400"/>
              <a:buFont typeface="Arial"/>
              <a:buNone/>
            </a:pPr>
            <a:r>
              <a:rPr b="1" i="0" lang="es-AR" sz="2400" u="none" cap="none" strike="noStrike">
                <a:solidFill>
                  <a:srgbClr val="FFFFFF"/>
                </a:solidFill>
                <a:latin typeface="Arial"/>
                <a:ea typeface="Arial"/>
                <a:cs typeface="Arial"/>
                <a:sym typeface="Arial"/>
              </a:rPr>
              <a:t>CFS</a:t>
            </a:r>
            <a:endParaRPr b="0" i="0" sz="2400" u="none" cap="none" strike="noStrike">
              <a:solidFill>
                <a:srgbClr val="000000"/>
              </a:solidFill>
              <a:latin typeface="Arial"/>
              <a:ea typeface="Arial"/>
              <a:cs typeface="Arial"/>
              <a:sym typeface="Arial"/>
            </a:endParaRPr>
          </a:p>
        </p:txBody>
      </p:sp>
      <p:sp>
        <p:nvSpPr>
          <p:cNvPr id="82" name="Google Shape;82;p14"/>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latin typeface="Times New Roman"/>
              <a:ea typeface="Times New Roman"/>
              <a:cs typeface="Times New Roman"/>
              <a:sym typeface="Times New Roman"/>
            </a:endParaRPr>
          </a:p>
        </p:txBody>
      </p:sp>
      <p:sp>
        <p:nvSpPr>
          <p:cNvPr id="83" name="Google Shape;83;p14"/>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4" name="Google Shape;84;p14"/>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5" name="Shape 145"/>
        <p:cNvGrpSpPr/>
        <p:nvPr/>
      </p:nvGrpSpPr>
      <p:grpSpPr>
        <a:xfrm>
          <a:off x="0" y="0"/>
          <a:ext cx="0" cy="0"/>
          <a:chOff x="0" y="0"/>
          <a:chExt cx="0" cy="0"/>
        </a:xfrm>
      </p:grpSpPr>
      <p:sp>
        <p:nvSpPr>
          <p:cNvPr id="146" name="Google Shape;146;p27"/>
          <p:cNvSpPr/>
          <p:nvPr/>
        </p:nvSpPr>
        <p:spPr>
          <a:xfrm flipH="1">
            <a:off x="8439120" y="6615000"/>
            <a:ext cx="702000" cy="2844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logos 111MIL-01.JPG" id="147" name="Google Shape;147;p27"/>
          <p:cNvPicPr preferRelativeResize="0"/>
          <p:nvPr/>
        </p:nvPicPr>
        <p:blipFill rotWithShape="1">
          <a:blip r:embed="rId1">
            <a:alphaModFix/>
          </a:blip>
          <a:srcRect b="0" l="86116" r="0" t="0"/>
          <a:stretch/>
        </p:blipFill>
        <p:spPr>
          <a:xfrm>
            <a:off x="0" y="6754320"/>
            <a:ext cx="9142560" cy="145440"/>
          </a:xfrm>
          <a:prstGeom prst="rect">
            <a:avLst/>
          </a:prstGeom>
          <a:noFill/>
          <a:ln>
            <a:noFill/>
          </a:ln>
        </p:spPr>
      </p:pic>
      <p:grpSp>
        <p:nvGrpSpPr>
          <p:cNvPr id="148" name="Google Shape;148;p27"/>
          <p:cNvGrpSpPr/>
          <p:nvPr/>
        </p:nvGrpSpPr>
        <p:grpSpPr>
          <a:xfrm>
            <a:off x="0" y="360"/>
            <a:ext cx="9142560" cy="480240"/>
            <a:chOff x="0" y="360"/>
            <a:chExt cx="9142560" cy="480240"/>
          </a:xfrm>
        </p:grpSpPr>
        <p:sp>
          <p:nvSpPr>
            <p:cNvPr id="149" name="Google Shape;149;p27"/>
            <p:cNvSpPr/>
            <p:nvPr/>
          </p:nvSpPr>
          <p:spPr>
            <a:xfrm>
              <a:off x="1026720" y="360"/>
              <a:ext cx="8115840" cy="241200"/>
            </a:xfrm>
            <a:prstGeom prst="rect">
              <a:avLst/>
            </a:prstGeom>
            <a:solidFill>
              <a:srgbClr val="0195D6"/>
            </a:solid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0" name="Google Shape;150;p27"/>
            <p:cNvSpPr/>
            <p:nvPr/>
          </p:nvSpPr>
          <p:spPr>
            <a:xfrm flipH="1" rot="10800000">
              <a:off x="0" y="1800"/>
              <a:ext cx="1096560" cy="4788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 name="Google Shape;151;p27"/>
          <p:cNvSpPr/>
          <p:nvPr/>
        </p:nvSpPr>
        <p:spPr>
          <a:xfrm flipH="1" rot="10800000">
            <a:off x="1440" y="1800"/>
            <a:ext cx="2219400" cy="230004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 name="Google Shape;152;p27"/>
          <p:cNvGrpSpPr/>
          <p:nvPr/>
        </p:nvGrpSpPr>
        <p:grpSpPr>
          <a:xfrm>
            <a:off x="360" y="0"/>
            <a:ext cx="9143640" cy="6856560"/>
            <a:chOff x="360" y="0"/>
            <a:chExt cx="9143640" cy="6856560"/>
          </a:xfrm>
        </p:grpSpPr>
        <p:sp>
          <p:nvSpPr>
            <p:cNvPr id="153" name="Google Shape;153;p27"/>
            <p:cNvSpPr/>
            <p:nvPr/>
          </p:nvSpPr>
          <p:spPr>
            <a:xfrm>
              <a:off x="1028160" y="0"/>
              <a:ext cx="8115840" cy="1245960"/>
            </a:xfrm>
            <a:prstGeom prst="rect">
              <a:avLst/>
            </a:prstGeom>
            <a:solidFill>
              <a:srgbClr val="F25B2C"/>
            </a:solid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154" name="Google Shape;154;p27"/>
            <p:cNvGrpSpPr/>
            <p:nvPr/>
          </p:nvGrpSpPr>
          <p:grpSpPr>
            <a:xfrm>
              <a:off x="360" y="4051440"/>
              <a:ext cx="9139680" cy="2805120"/>
              <a:chOff x="360" y="4051440"/>
              <a:chExt cx="9139680" cy="2805120"/>
            </a:xfrm>
          </p:grpSpPr>
          <p:sp>
            <p:nvSpPr>
              <p:cNvPr id="155" name="Google Shape;155;p27"/>
              <p:cNvSpPr/>
              <p:nvPr/>
            </p:nvSpPr>
            <p:spPr>
              <a:xfrm rot="10800000">
                <a:off x="360" y="5074200"/>
                <a:ext cx="8115840" cy="1782360"/>
              </a:xfrm>
              <a:prstGeom prst="rect">
                <a:avLst/>
              </a:prstGeom>
              <a:solidFill>
                <a:srgbClr val="F25B2C"/>
              </a:solid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6" name="Google Shape;156;p27"/>
              <p:cNvSpPr/>
              <p:nvPr/>
            </p:nvSpPr>
            <p:spPr>
              <a:xfrm flipH="1">
                <a:off x="6793200" y="4051440"/>
                <a:ext cx="2346840" cy="280332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7" name="Google Shape;157;p27"/>
          <p:cNvSpPr/>
          <p:nvPr/>
        </p:nvSpPr>
        <p:spPr>
          <a:xfrm>
            <a:off x="1986120" y="1997640"/>
            <a:ext cx="4982760" cy="2128680"/>
          </a:xfrm>
          <a:prstGeom prst="rect">
            <a:avLst/>
          </a:prstGeom>
          <a:noFill/>
          <a:ln>
            <a:noFill/>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Clr>
                <a:srgbClr val="4472C4"/>
              </a:buClr>
              <a:buSzPts val="6000"/>
              <a:buFont typeface="Arial"/>
              <a:buNone/>
            </a:pPr>
            <a:r>
              <a:rPr b="1" i="0" lang="es-AR" sz="6000" u="none" cap="none" strike="noStrike">
                <a:solidFill>
                  <a:srgbClr val="4472C4"/>
                </a:solidFill>
                <a:latin typeface="Arial"/>
                <a:ea typeface="Arial"/>
                <a:cs typeface="Arial"/>
                <a:sym typeface="Arial"/>
              </a:rPr>
              <a:t>Carrera</a:t>
            </a:r>
            <a:endParaRPr b="0" i="0" sz="6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4472C4"/>
              </a:buClr>
              <a:buSzPts val="6000"/>
              <a:buFont typeface="Arial"/>
              <a:buNone/>
            </a:pPr>
            <a:r>
              <a:rPr b="1" i="0" lang="es-AR" sz="6000" u="none" cap="none" strike="noStrike">
                <a:solidFill>
                  <a:srgbClr val="4472C4"/>
                </a:solidFill>
                <a:latin typeface="Arial"/>
                <a:ea typeface="Arial"/>
                <a:cs typeface="Arial"/>
                <a:sym typeface="Arial"/>
              </a:rPr>
              <a:t>Programador </a:t>
            </a:r>
            <a:endParaRPr b="0" i="0" sz="6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4472C4"/>
              </a:buClr>
              <a:buSzPts val="6000"/>
              <a:buFont typeface="Arial"/>
              <a:buNone/>
            </a:pPr>
            <a:r>
              <a:rPr b="1" i="0" lang="es-AR" sz="6000" u="none" cap="none" strike="noStrike">
                <a:solidFill>
                  <a:srgbClr val="4472C4"/>
                </a:solidFill>
                <a:latin typeface="Arial"/>
                <a:ea typeface="Arial"/>
                <a:cs typeface="Arial"/>
                <a:sym typeface="Arial"/>
              </a:rPr>
              <a:t>full-stack</a:t>
            </a:r>
            <a:endParaRPr b="0" i="0" sz="6000" u="none" cap="none" strike="noStrike">
              <a:solidFill>
                <a:srgbClr val="000000"/>
              </a:solidFill>
              <a:latin typeface="Arial"/>
              <a:ea typeface="Arial"/>
              <a:cs typeface="Arial"/>
              <a:sym typeface="Arial"/>
            </a:endParaRPr>
          </a:p>
        </p:txBody>
      </p:sp>
      <p:sp>
        <p:nvSpPr>
          <p:cNvPr id="158" name="Google Shape;158;p27"/>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9" name="Google Shape;159;p27"/>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8" name="Shape 208"/>
        <p:cNvGrpSpPr/>
        <p:nvPr/>
      </p:nvGrpSpPr>
      <p:grpSpPr>
        <a:xfrm>
          <a:off x="0" y="0"/>
          <a:ext cx="0" cy="0"/>
          <a:chOff x="0" y="0"/>
          <a:chExt cx="0" cy="0"/>
        </a:xfrm>
      </p:grpSpPr>
      <p:sp>
        <p:nvSpPr>
          <p:cNvPr id="209" name="Google Shape;209;p40"/>
          <p:cNvSpPr/>
          <p:nvPr/>
        </p:nvSpPr>
        <p:spPr>
          <a:xfrm flipH="1">
            <a:off x="8439120" y="6615000"/>
            <a:ext cx="702000" cy="2844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logos 111MIL-01.JPG" id="210" name="Google Shape;210;p40"/>
          <p:cNvPicPr preferRelativeResize="0"/>
          <p:nvPr/>
        </p:nvPicPr>
        <p:blipFill rotWithShape="1">
          <a:blip r:embed="rId1">
            <a:alphaModFix/>
          </a:blip>
          <a:srcRect b="0" l="86116" r="0" t="0"/>
          <a:stretch/>
        </p:blipFill>
        <p:spPr>
          <a:xfrm>
            <a:off x="0" y="6754320"/>
            <a:ext cx="9142560" cy="145440"/>
          </a:xfrm>
          <a:prstGeom prst="rect">
            <a:avLst/>
          </a:prstGeom>
          <a:noFill/>
          <a:ln>
            <a:noFill/>
          </a:ln>
        </p:spPr>
      </p:pic>
      <p:grpSp>
        <p:nvGrpSpPr>
          <p:cNvPr id="211" name="Google Shape;211;p40"/>
          <p:cNvGrpSpPr/>
          <p:nvPr/>
        </p:nvGrpSpPr>
        <p:grpSpPr>
          <a:xfrm>
            <a:off x="0" y="360"/>
            <a:ext cx="9142560" cy="480240"/>
            <a:chOff x="0" y="360"/>
            <a:chExt cx="9142560" cy="480240"/>
          </a:xfrm>
        </p:grpSpPr>
        <p:sp>
          <p:nvSpPr>
            <p:cNvPr id="212" name="Google Shape;212;p40"/>
            <p:cNvSpPr/>
            <p:nvPr/>
          </p:nvSpPr>
          <p:spPr>
            <a:xfrm>
              <a:off x="1026720" y="360"/>
              <a:ext cx="8115840" cy="241200"/>
            </a:xfrm>
            <a:prstGeom prst="rect">
              <a:avLst/>
            </a:prstGeom>
            <a:solidFill>
              <a:srgbClr val="0195D6"/>
            </a:solid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3" name="Google Shape;213;p40"/>
            <p:cNvSpPr/>
            <p:nvPr/>
          </p:nvSpPr>
          <p:spPr>
            <a:xfrm flipH="1" rot="10800000">
              <a:off x="0" y="1800"/>
              <a:ext cx="1096560" cy="4788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4" name="Google Shape;214;p40"/>
          <p:cNvSpPr/>
          <p:nvPr/>
        </p:nvSpPr>
        <p:spPr>
          <a:xfrm>
            <a:off x="0" y="6755040"/>
            <a:ext cx="9142560" cy="144720"/>
          </a:xfrm>
          <a:prstGeom prst="rect">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0"/>
          <p:cNvSpPr/>
          <p:nvPr/>
        </p:nvSpPr>
        <p:spPr>
          <a:xfrm flipH="1">
            <a:off x="8439120" y="6615000"/>
            <a:ext cx="702000" cy="2844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6" name="Google Shape;216;p40"/>
          <p:cNvGrpSpPr/>
          <p:nvPr/>
        </p:nvGrpSpPr>
        <p:grpSpPr>
          <a:xfrm>
            <a:off x="0" y="360"/>
            <a:ext cx="9142560" cy="480240"/>
            <a:chOff x="0" y="360"/>
            <a:chExt cx="9142560" cy="480240"/>
          </a:xfrm>
        </p:grpSpPr>
        <p:sp>
          <p:nvSpPr>
            <p:cNvPr id="217" name="Google Shape;217;p40"/>
            <p:cNvSpPr/>
            <p:nvPr/>
          </p:nvSpPr>
          <p:spPr>
            <a:xfrm>
              <a:off x="1026720" y="360"/>
              <a:ext cx="8115840" cy="241200"/>
            </a:xfrm>
            <a:prstGeom prst="rect">
              <a:avLst/>
            </a:prstGeom>
            <a:solidFill>
              <a:srgbClr val="F25B2C"/>
            </a:solid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8" name="Google Shape;218;p40"/>
            <p:cNvSpPr/>
            <p:nvPr/>
          </p:nvSpPr>
          <p:spPr>
            <a:xfrm flipH="1" rot="10800000">
              <a:off x="0" y="1800"/>
              <a:ext cx="1096560" cy="4788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9" name="Google Shape;219;p40"/>
          <p:cNvSpPr/>
          <p:nvPr/>
        </p:nvSpPr>
        <p:spPr>
          <a:xfrm>
            <a:off x="60480" y="34560"/>
            <a:ext cx="915120" cy="430920"/>
          </a:xfrm>
          <a:prstGeom prst="rect">
            <a:avLst/>
          </a:prstGeom>
          <a:noFill/>
          <a:ln>
            <a:noFill/>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Clr>
                <a:srgbClr val="FFFFFF"/>
              </a:buClr>
              <a:buSzPts val="2400"/>
              <a:buFont typeface="Arial"/>
              <a:buNone/>
            </a:pPr>
            <a:r>
              <a:rPr b="1" i="0" lang="es-AR" sz="2400" u="none" cap="none" strike="noStrike">
                <a:solidFill>
                  <a:srgbClr val="FFFFFF"/>
                </a:solidFill>
                <a:latin typeface="Arial"/>
                <a:ea typeface="Arial"/>
                <a:cs typeface="Arial"/>
                <a:sym typeface="Arial"/>
              </a:rPr>
              <a:t>CFS</a:t>
            </a:r>
            <a:endParaRPr b="0" i="0" sz="2400" u="none" cap="none" strike="noStrike">
              <a:solidFill>
                <a:srgbClr val="000000"/>
              </a:solidFill>
              <a:latin typeface="Arial"/>
              <a:ea typeface="Arial"/>
              <a:cs typeface="Arial"/>
              <a:sym typeface="Arial"/>
            </a:endParaRPr>
          </a:p>
        </p:txBody>
      </p:sp>
      <p:sp>
        <p:nvSpPr>
          <p:cNvPr id="220" name="Google Shape;220;p40"/>
          <p:cNvSpPr txBox="1"/>
          <p:nvPr>
            <p:ph idx="12" type="sldNum"/>
          </p:nvPr>
        </p:nvSpPr>
        <p:spPr>
          <a:xfrm>
            <a:off x="8587800" y="6575400"/>
            <a:ext cx="555120" cy="363600"/>
          </a:xfrm>
          <a:prstGeom prst="rect">
            <a:avLst/>
          </a:prstGeom>
          <a:noFill/>
          <a:ln>
            <a:noFill/>
          </a:ln>
        </p:spPr>
        <p:txBody>
          <a:bodyPr anchorCtr="0" anchor="ctr" bIns="45000" lIns="90000" spcFirstLastPara="1" rIns="90000" wrap="square" tIns="45000">
            <a:noAutofit/>
          </a:bodyPr>
          <a:lstStyle>
            <a:lvl1pPr indent="0" lvl="0"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200"/>
              <a:buFont typeface="Arial"/>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latin typeface="Times New Roman"/>
              <a:ea typeface="Times New Roman"/>
              <a:cs typeface="Times New Roman"/>
              <a:sym typeface="Times New Roman"/>
            </a:endParaRPr>
          </a:p>
        </p:txBody>
      </p:sp>
      <p:sp>
        <p:nvSpPr>
          <p:cNvPr id="221" name="Google Shape;221;p40"/>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2" name="Google Shape;222;p40"/>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s://developer.mozilla.org/es/docs/Web/JavaScript/EventLoo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hyperlink" Target="https://www.freecodecamp.org/news/what-is-a-callback-function-in-javascript/" TargetMode="External"/><Relationship Id="rId4" Type="http://schemas.openxmlformats.org/officeDocument/2006/relationships/hyperlink" Target="https://www.neoguias.com/callbacks-javascrip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3"/>
          <p:cNvSpPr txBox="1"/>
          <p:nvPr>
            <p:ph idx="4294967295" type="title"/>
          </p:nvPr>
        </p:nvSpPr>
        <p:spPr>
          <a:xfrm>
            <a:off x="92520" y="0"/>
            <a:ext cx="8960760" cy="806040"/>
          </a:xfrm>
          <a:prstGeom prst="rect">
            <a:avLst/>
          </a:prstGeom>
          <a:noFill/>
          <a:ln>
            <a:noFill/>
          </a:ln>
        </p:spPr>
        <p:txBody>
          <a:bodyPr anchorCtr="0" anchor="b" bIns="0" lIns="0" spcFirstLastPara="1" rIns="0" wrap="square" tIns="0">
            <a:noAutofit/>
          </a:bodyPr>
          <a:lstStyle/>
          <a:p>
            <a:pPr indent="0" lvl="0" marL="0" marR="0" rtl="0" algn="ctr">
              <a:lnSpc>
                <a:spcPct val="90000"/>
              </a:lnSpc>
              <a:spcBef>
                <a:spcPts val="0"/>
              </a:spcBef>
              <a:spcAft>
                <a:spcPts val="0"/>
              </a:spcAft>
              <a:buClr>
                <a:srgbClr val="FFFFFF"/>
              </a:buClr>
              <a:buSzPts val="4800"/>
              <a:buFont typeface="Arial"/>
              <a:buNone/>
            </a:pPr>
            <a:r>
              <a:rPr b="1" i="0" lang="es-AR" sz="4800" u="none" cap="none" strike="noStrike">
                <a:solidFill>
                  <a:srgbClr val="FFFFFF"/>
                </a:solidFill>
                <a:latin typeface="Arial"/>
                <a:ea typeface="Arial"/>
                <a:cs typeface="Arial"/>
                <a:sym typeface="Arial"/>
              </a:rPr>
              <a:t>Javascript</a:t>
            </a:r>
            <a:endParaRPr b="0" i="0" sz="4800" u="none" cap="none" strike="noStrike">
              <a:latin typeface="Arial"/>
              <a:ea typeface="Arial"/>
              <a:cs typeface="Arial"/>
              <a:sym typeface="Arial"/>
            </a:endParaRPr>
          </a:p>
        </p:txBody>
      </p:sp>
      <p:sp>
        <p:nvSpPr>
          <p:cNvPr id="289" name="Google Shape;289;p53"/>
          <p:cNvSpPr txBox="1"/>
          <p:nvPr>
            <p:ph idx="4294967295" type="title"/>
          </p:nvPr>
        </p:nvSpPr>
        <p:spPr>
          <a:xfrm>
            <a:off x="92520" y="5579640"/>
            <a:ext cx="8960760" cy="504720"/>
          </a:xfrm>
          <a:prstGeom prst="rect">
            <a:avLst/>
          </a:prstGeom>
          <a:noFill/>
          <a:ln>
            <a:noFill/>
          </a:ln>
        </p:spPr>
        <p:txBody>
          <a:bodyPr anchorCtr="0" anchor="b" bIns="0" lIns="0" spcFirstLastPara="1" rIns="0" wrap="square" tIns="0">
            <a:noAutofit/>
          </a:bodyPr>
          <a:lstStyle/>
          <a:p>
            <a:pPr indent="0" lvl="0" marL="0" marR="0" rtl="0" algn="ctr">
              <a:lnSpc>
                <a:spcPct val="90000"/>
              </a:lnSpc>
              <a:spcBef>
                <a:spcPts val="0"/>
              </a:spcBef>
              <a:spcAft>
                <a:spcPts val="0"/>
              </a:spcAft>
              <a:buClr>
                <a:srgbClr val="FFFFFF"/>
              </a:buClr>
              <a:buSzPts val="3000"/>
              <a:buFont typeface="Arial"/>
              <a:buNone/>
            </a:pPr>
            <a:r>
              <a:rPr b="1" i="0" lang="es-AR" sz="3000" u="none" cap="none" strike="noStrike">
                <a:solidFill>
                  <a:srgbClr val="FFFFFF"/>
                </a:solidFill>
                <a:latin typeface="Arial"/>
                <a:ea typeface="Arial"/>
                <a:cs typeface="Arial"/>
                <a:sym typeface="Arial"/>
              </a:rPr>
              <a:t>Callbacks</a:t>
            </a:r>
            <a:endParaRPr b="0" i="0" sz="30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2"/>
          <p:cNvSpPr txBox="1"/>
          <p:nvPr>
            <p:ph idx="4294967295" type="title"/>
          </p:nvPr>
        </p:nvSpPr>
        <p:spPr>
          <a:xfrm>
            <a:off x="628560" y="275760"/>
            <a:ext cx="7885440" cy="1218960"/>
          </a:xfrm>
          <a:prstGeom prst="rect">
            <a:avLst/>
          </a:prstGeom>
          <a:noFill/>
          <a:ln>
            <a:noFill/>
          </a:ln>
        </p:spPr>
        <p:txBody>
          <a:bodyPr anchorCtr="0" anchor="ctr" bIns="45000" lIns="90000" spcFirstLastPara="1" rIns="90000" wrap="square" tIns="45000">
            <a:noAutofit/>
          </a:bodyPr>
          <a:lstStyle/>
          <a:p>
            <a:pPr indent="0" lvl="0" marL="0" marR="0" rtl="0" algn="ctr">
              <a:lnSpc>
                <a:spcPct val="90000"/>
              </a:lnSpc>
              <a:spcBef>
                <a:spcPts val="0"/>
              </a:spcBef>
              <a:spcAft>
                <a:spcPts val="0"/>
              </a:spcAft>
              <a:buClr>
                <a:srgbClr val="000000"/>
              </a:buClr>
              <a:buSzPts val="4000"/>
              <a:buFont typeface="Arial"/>
              <a:buNone/>
            </a:pPr>
            <a:r>
              <a:rPr b="0" i="0" lang="es-AR" sz="4000" u="none" cap="none" strike="noStrike">
                <a:solidFill>
                  <a:srgbClr val="000000"/>
                </a:solidFill>
                <a:latin typeface="Arial"/>
                <a:ea typeface="Arial"/>
                <a:cs typeface="Arial"/>
                <a:sym typeface="Arial"/>
              </a:rPr>
              <a:t>Funciones asincrónicas</a:t>
            </a:r>
            <a:endParaRPr b="0" i="0" sz="4000" u="none" cap="none" strike="noStrike">
              <a:latin typeface="Arial"/>
              <a:ea typeface="Arial"/>
              <a:cs typeface="Arial"/>
              <a:sym typeface="Arial"/>
            </a:endParaRPr>
          </a:p>
        </p:txBody>
      </p:sp>
      <p:sp>
        <p:nvSpPr>
          <p:cNvPr id="372" name="Google Shape;372;p62"/>
          <p:cNvSpPr txBox="1"/>
          <p:nvPr>
            <p:ph idx="4294967295" type="body"/>
          </p:nvPr>
        </p:nvSpPr>
        <p:spPr>
          <a:xfrm>
            <a:off x="300960" y="1512000"/>
            <a:ext cx="8519040" cy="2808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Clr>
                <a:srgbClr val="000000"/>
              </a:buClr>
              <a:buSzPts val="2600"/>
              <a:buFont typeface="Arial"/>
              <a:buNone/>
            </a:pPr>
            <a:r>
              <a:rPr b="0" i="0" lang="es-AR" sz="2600" u="none" cap="none" strike="noStrike">
                <a:solidFill>
                  <a:srgbClr val="000000"/>
                </a:solidFill>
                <a:latin typeface="Arial"/>
                <a:ea typeface="Arial"/>
                <a:cs typeface="Arial"/>
                <a:sym typeface="Arial"/>
              </a:rPr>
              <a:t>Pero la realidad es que los lenguajes permiten la ejecución de sentencias de manera </a:t>
            </a:r>
            <a:r>
              <a:rPr lang="es-AR" sz="2600"/>
              <a:t>asincrónica</a:t>
            </a:r>
            <a:r>
              <a:rPr b="0" i="0" lang="es-AR" sz="2600" u="none" cap="none" strike="noStrike">
                <a:solidFill>
                  <a:srgbClr val="000000"/>
                </a:solidFill>
                <a:latin typeface="Arial"/>
                <a:ea typeface="Arial"/>
                <a:cs typeface="Arial"/>
                <a:sym typeface="Arial"/>
              </a:rPr>
              <a:t> esto significa que se pueden ejecutar instrucciones en paralelo, es decir “al mismo tiempo”.</a:t>
            </a:r>
            <a:endParaRPr b="0" i="0" sz="2600" u="none" cap="none" strike="noStrike">
              <a:latin typeface="Arial"/>
              <a:ea typeface="Arial"/>
              <a:cs typeface="Arial"/>
              <a:sym typeface="Arial"/>
            </a:endParaRPr>
          </a:p>
          <a:p>
            <a:pPr indent="0" lvl="0" marL="0" marR="0" rtl="0" algn="l">
              <a:lnSpc>
                <a:spcPct val="90000"/>
              </a:lnSpc>
              <a:spcBef>
                <a:spcPts val="1001"/>
              </a:spcBef>
              <a:spcAft>
                <a:spcPts val="0"/>
              </a:spcAft>
              <a:buClr>
                <a:srgbClr val="000000"/>
              </a:buClr>
              <a:buSzPts val="2600"/>
              <a:buFont typeface="Arial"/>
              <a:buNone/>
            </a:pPr>
            <a:r>
              <a:rPr b="0" i="0" lang="es-AR" sz="2600" u="none" cap="none" strike="noStrike">
                <a:solidFill>
                  <a:srgbClr val="000000"/>
                </a:solidFill>
                <a:latin typeface="Arial"/>
                <a:ea typeface="Arial"/>
                <a:cs typeface="Arial"/>
                <a:sym typeface="Arial"/>
              </a:rPr>
              <a:t>Para realizar esta acción Javascript lo hace permitiendo enviar una función como parámetro de otra</a:t>
            </a:r>
            <a:r>
              <a:rPr lang="es-AR" sz="2600"/>
              <a:t> (llamados callbacks)</a:t>
            </a:r>
            <a:r>
              <a:rPr b="0" i="0" lang="es-AR" sz="2600" u="none" cap="none" strike="noStrike">
                <a:solidFill>
                  <a:srgbClr val="000000"/>
                </a:solidFill>
                <a:latin typeface="Arial"/>
                <a:ea typeface="Arial"/>
                <a:cs typeface="Arial"/>
                <a:sym typeface="Arial"/>
              </a:rPr>
              <a:t>.</a:t>
            </a:r>
            <a:endParaRPr b="0" i="0" sz="2600" u="none" cap="none" strike="noStrike">
              <a:latin typeface="Arial"/>
              <a:ea typeface="Arial"/>
              <a:cs typeface="Arial"/>
              <a:sym typeface="Arial"/>
            </a:endParaRPr>
          </a:p>
          <a:p>
            <a:pPr indent="0" lvl="0" marL="0" marR="0" rtl="0" algn="l">
              <a:lnSpc>
                <a:spcPct val="90000"/>
              </a:lnSpc>
              <a:spcBef>
                <a:spcPts val="0"/>
              </a:spcBef>
              <a:spcAft>
                <a:spcPts val="0"/>
              </a:spcAft>
              <a:buSzPts val="2800"/>
              <a:buFont typeface="Arial"/>
              <a:buNone/>
            </a:pPr>
            <a:r>
              <a:t/>
            </a:r>
            <a:endParaRPr b="0" i="0" sz="2800" u="none" cap="none" strike="noStrike">
              <a:latin typeface="Arial"/>
              <a:ea typeface="Arial"/>
              <a:cs typeface="Arial"/>
              <a:sym typeface="Arial"/>
            </a:endParaRPr>
          </a:p>
          <a:p>
            <a:pPr indent="0" lvl="0" marL="0" marR="0" rtl="0" algn="l">
              <a:lnSpc>
                <a:spcPct val="90000"/>
              </a:lnSpc>
              <a:spcBef>
                <a:spcPts val="1001"/>
              </a:spcBef>
              <a:spcAft>
                <a:spcPts val="0"/>
              </a:spcAft>
              <a:buSzPts val="3200"/>
              <a:buFont typeface="Arial"/>
              <a:buNone/>
            </a:pPr>
            <a:r>
              <a:t/>
            </a:r>
            <a:endParaRPr b="0" i="0" sz="3200" u="none" cap="none" strike="noStrike">
              <a:latin typeface="Arial"/>
              <a:ea typeface="Arial"/>
              <a:cs typeface="Arial"/>
              <a:sym typeface="Arial"/>
            </a:endParaRPr>
          </a:p>
          <a:p>
            <a:pPr indent="0" lvl="0" marL="0" marR="0" rtl="0" algn="l">
              <a:lnSpc>
                <a:spcPct val="90000"/>
              </a:lnSpc>
              <a:spcBef>
                <a:spcPts val="1001"/>
              </a:spcBef>
              <a:spcAft>
                <a:spcPts val="0"/>
              </a:spcAft>
              <a:buSzPts val="2800"/>
              <a:buFont typeface="Arial"/>
              <a:buNone/>
            </a:pPr>
            <a:r>
              <a:t/>
            </a:r>
            <a:endParaRPr b="0" i="0" sz="2800" u="none" cap="none" strike="noStrike">
              <a:latin typeface="Arial"/>
              <a:ea typeface="Arial"/>
              <a:cs typeface="Arial"/>
              <a:sym typeface="Arial"/>
            </a:endParaRPr>
          </a:p>
          <a:p>
            <a:pPr indent="0" lvl="0" marL="0" marR="0" rtl="0" algn="l">
              <a:lnSpc>
                <a:spcPct val="90000"/>
              </a:lnSpc>
              <a:spcBef>
                <a:spcPts val="1001"/>
              </a:spcBef>
              <a:spcAft>
                <a:spcPts val="0"/>
              </a:spcAft>
              <a:buSzPts val="2800"/>
              <a:buFont typeface="Arial"/>
              <a:buNone/>
            </a:pPr>
            <a:r>
              <a:t/>
            </a:r>
            <a:endParaRPr b="0" i="0" sz="2800" u="none" cap="none" strike="noStrike">
              <a:latin typeface="Arial"/>
              <a:ea typeface="Arial"/>
              <a:cs typeface="Arial"/>
              <a:sym typeface="Arial"/>
            </a:endParaRPr>
          </a:p>
          <a:p>
            <a:pPr indent="0" lvl="0" marL="0" marR="0" rtl="0" algn="l">
              <a:lnSpc>
                <a:spcPct val="90000"/>
              </a:lnSpc>
              <a:spcBef>
                <a:spcPts val="1001"/>
              </a:spcBef>
              <a:spcAft>
                <a:spcPts val="0"/>
              </a:spcAft>
              <a:buSzPts val="2800"/>
              <a:buFont typeface="Arial"/>
              <a:buNone/>
            </a:pPr>
            <a:r>
              <a:t/>
            </a:r>
            <a:endParaRPr b="0" i="0" sz="2800" u="none" cap="none" strike="noStrike">
              <a:latin typeface="Arial"/>
              <a:ea typeface="Arial"/>
              <a:cs typeface="Arial"/>
              <a:sym typeface="Arial"/>
            </a:endParaRPr>
          </a:p>
        </p:txBody>
      </p:sp>
      <p:pic>
        <p:nvPicPr>
          <p:cNvPr id="373" name="Google Shape;373;p62"/>
          <p:cNvPicPr preferRelativeResize="0"/>
          <p:nvPr/>
        </p:nvPicPr>
        <p:blipFill rotWithShape="1">
          <a:blip r:embed="rId3">
            <a:alphaModFix/>
          </a:blip>
          <a:srcRect b="7002" l="0" r="0" t="0"/>
          <a:stretch/>
        </p:blipFill>
        <p:spPr>
          <a:xfrm>
            <a:off x="5266800" y="3960000"/>
            <a:ext cx="2653200" cy="25984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3"/>
          <p:cNvSpPr txBox="1"/>
          <p:nvPr>
            <p:ph idx="4294967295" type="title"/>
          </p:nvPr>
        </p:nvSpPr>
        <p:spPr>
          <a:xfrm>
            <a:off x="628560" y="275760"/>
            <a:ext cx="7885440" cy="1218960"/>
          </a:xfrm>
          <a:prstGeom prst="rect">
            <a:avLst/>
          </a:prstGeom>
          <a:noFill/>
          <a:ln>
            <a:noFill/>
          </a:ln>
        </p:spPr>
        <p:txBody>
          <a:bodyPr anchorCtr="0" anchor="ctr" bIns="45000" lIns="90000" spcFirstLastPara="1" rIns="90000" wrap="square" tIns="45000">
            <a:noAutofit/>
          </a:bodyPr>
          <a:lstStyle/>
          <a:p>
            <a:pPr indent="0" lvl="0" marL="0" marR="0" rtl="0" algn="ctr">
              <a:lnSpc>
                <a:spcPct val="90000"/>
              </a:lnSpc>
              <a:spcBef>
                <a:spcPts val="0"/>
              </a:spcBef>
              <a:spcAft>
                <a:spcPts val="0"/>
              </a:spcAft>
              <a:buClr>
                <a:srgbClr val="000000"/>
              </a:buClr>
              <a:buSzPts val="4000"/>
              <a:buFont typeface="Arial"/>
              <a:buNone/>
            </a:pPr>
            <a:r>
              <a:rPr b="0" i="0" lang="es-AR" sz="4000" u="none" cap="none" strike="noStrike">
                <a:solidFill>
                  <a:srgbClr val="000000"/>
                </a:solidFill>
                <a:latin typeface="Arial"/>
                <a:ea typeface="Arial"/>
                <a:cs typeface="Arial"/>
                <a:sym typeface="Arial"/>
              </a:rPr>
              <a:t>Funciones asincrónicas</a:t>
            </a:r>
            <a:endParaRPr b="0" i="0" sz="4000" u="none" cap="none" strike="noStrike">
              <a:latin typeface="Arial"/>
              <a:ea typeface="Arial"/>
              <a:cs typeface="Arial"/>
              <a:sym typeface="Arial"/>
            </a:endParaRPr>
          </a:p>
        </p:txBody>
      </p:sp>
      <p:sp>
        <p:nvSpPr>
          <p:cNvPr id="380" name="Google Shape;380;p63"/>
          <p:cNvSpPr txBox="1"/>
          <p:nvPr>
            <p:ph idx="4294967295" type="body"/>
          </p:nvPr>
        </p:nvSpPr>
        <p:spPr>
          <a:xfrm>
            <a:off x="451450" y="1393750"/>
            <a:ext cx="8519100" cy="4819200"/>
          </a:xfrm>
          <a:prstGeom prst="rect">
            <a:avLst/>
          </a:prstGeom>
          <a:noFill/>
          <a:ln>
            <a:noFill/>
          </a:ln>
        </p:spPr>
        <p:txBody>
          <a:bodyPr anchorCtr="0" anchor="t" bIns="45000" lIns="90000" spcFirstLastPara="1" rIns="90000" wrap="square" tIns="45000">
            <a:noAutofit/>
          </a:bodyPr>
          <a:lstStyle/>
          <a:p>
            <a:pPr indent="0" lvl="0" marL="0" rtl="0" algn="l">
              <a:lnSpc>
                <a:spcPct val="135714"/>
              </a:lnSpc>
              <a:spcBef>
                <a:spcPts val="0"/>
              </a:spcBef>
              <a:spcAft>
                <a:spcPts val="0"/>
              </a:spcAft>
              <a:buClr>
                <a:schemeClr val="dk1"/>
              </a:buClr>
              <a:buSzPts val="1100"/>
              <a:buFont typeface="Arial"/>
              <a:buNone/>
            </a:pPr>
            <a:r>
              <a:rPr b="1" lang="es-AR" sz="1700">
                <a:solidFill>
                  <a:srgbClr val="0000FF"/>
                </a:solidFill>
                <a:highlight>
                  <a:srgbClr val="FFFFFF"/>
                </a:highlight>
                <a:latin typeface="Consolas"/>
                <a:ea typeface="Consolas"/>
                <a:cs typeface="Consolas"/>
                <a:sym typeface="Consolas"/>
              </a:rPr>
              <a:t>function</a:t>
            </a:r>
            <a:r>
              <a:rPr b="1" lang="es-AR" sz="1700">
                <a:solidFill>
                  <a:schemeClr val="dk1"/>
                </a:solidFill>
                <a:highlight>
                  <a:srgbClr val="FFFFFF"/>
                </a:highlight>
                <a:latin typeface="Consolas"/>
                <a:ea typeface="Consolas"/>
                <a:cs typeface="Consolas"/>
                <a:sym typeface="Consolas"/>
              </a:rPr>
              <a:t> </a:t>
            </a:r>
            <a:r>
              <a:rPr b="1" lang="es-AR" sz="1700">
                <a:solidFill>
                  <a:srgbClr val="795E26"/>
                </a:solidFill>
                <a:highlight>
                  <a:srgbClr val="FFFFFF"/>
                </a:highlight>
                <a:latin typeface="Consolas"/>
                <a:ea typeface="Consolas"/>
                <a:cs typeface="Consolas"/>
                <a:sym typeface="Consolas"/>
              </a:rPr>
              <a:t>oper</a:t>
            </a:r>
            <a:r>
              <a:rPr b="1" lang="es-AR" sz="1700">
                <a:solidFill>
                  <a:schemeClr val="dk1"/>
                </a:solidFill>
                <a:highlight>
                  <a:srgbClr val="FFFFFF"/>
                </a:highlight>
                <a:latin typeface="Consolas"/>
                <a:ea typeface="Consolas"/>
                <a:cs typeface="Consolas"/>
                <a:sym typeface="Consolas"/>
              </a:rPr>
              <a:t>(</a:t>
            </a:r>
            <a:r>
              <a:rPr b="1" lang="es-AR" sz="1700">
                <a:solidFill>
                  <a:srgbClr val="001080"/>
                </a:solidFill>
                <a:highlight>
                  <a:srgbClr val="FFFFFF"/>
                </a:highlight>
                <a:latin typeface="Consolas"/>
                <a:ea typeface="Consolas"/>
                <a:cs typeface="Consolas"/>
                <a:sym typeface="Consolas"/>
              </a:rPr>
              <a:t>a</a:t>
            </a:r>
            <a:r>
              <a:rPr b="1" lang="es-AR" sz="1700">
                <a:solidFill>
                  <a:schemeClr val="dk1"/>
                </a:solidFill>
                <a:highlight>
                  <a:srgbClr val="FFFFFF"/>
                </a:highlight>
                <a:latin typeface="Consolas"/>
                <a:ea typeface="Consolas"/>
                <a:cs typeface="Consolas"/>
                <a:sym typeface="Consolas"/>
              </a:rPr>
              <a:t>, </a:t>
            </a:r>
            <a:r>
              <a:rPr b="1" lang="es-AR" sz="1700">
                <a:solidFill>
                  <a:srgbClr val="001080"/>
                </a:solidFill>
                <a:highlight>
                  <a:srgbClr val="FFFFFF"/>
                </a:highlight>
                <a:latin typeface="Consolas"/>
                <a:ea typeface="Consolas"/>
                <a:cs typeface="Consolas"/>
                <a:sym typeface="Consolas"/>
              </a:rPr>
              <a:t>b</a:t>
            </a:r>
            <a:r>
              <a:rPr b="1" lang="es-AR" sz="1700">
                <a:solidFill>
                  <a:schemeClr val="dk1"/>
                </a:solidFill>
                <a:highlight>
                  <a:srgbClr val="FFFFFF"/>
                </a:highlight>
                <a:latin typeface="Consolas"/>
                <a:ea typeface="Consolas"/>
                <a:cs typeface="Consolas"/>
                <a:sym typeface="Consolas"/>
              </a:rPr>
              <a:t>, </a:t>
            </a:r>
            <a:r>
              <a:rPr b="1" lang="es-AR" sz="1700">
                <a:solidFill>
                  <a:srgbClr val="001080"/>
                </a:solidFill>
                <a:highlight>
                  <a:srgbClr val="FFFFFF"/>
                </a:highlight>
                <a:latin typeface="Consolas"/>
                <a:ea typeface="Consolas"/>
                <a:cs typeface="Consolas"/>
                <a:sym typeface="Consolas"/>
              </a:rPr>
              <a:t>callback</a:t>
            </a:r>
            <a:r>
              <a:rPr b="1" lang="es-AR" sz="1700">
                <a:solidFill>
                  <a:schemeClr val="dk1"/>
                </a:solidFill>
                <a:highlight>
                  <a:srgbClr val="FFFFFF"/>
                </a:highlight>
                <a:latin typeface="Consolas"/>
                <a:ea typeface="Consolas"/>
                <a:cs typeface="Consolas"/>
                <a:sym typeface="Consolas"/>
              </a:rPr>
              <a:t>) {</a:t>
            </a:r>
            <a:endParaRPr b="1" sz="17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b="1" lang="es-AR" sz="1700">
                <a:solidFill>
                  <a:schemeClr val="dk1"/>
                </a:solidFill>
                <a:highlight>
                  <a:srgbClr val="FFFFFF"/>
                </a:highlight>
                <a:latin typeface="Consolas"/>
                <a:ea typeface="Consolas"/>
                <a:cs typeface="Consolas"/>
                <a:sym typeface="Consolas"/>
              </a:rPr>
              <a:t>  </a:t>
            </a:r>
            <a:r>
              <a:rPr b="1" lang="es-AR" sz="1700">
                <a:solidFill>
                  <a:srgbClr val="795E26"/>
                </a:solidFill>
                <a:highlight>
                  <a:srgbClr val="FFFFFF"/>
                </a:highlight>
                <a:latin typeface="Consolas"/>
                <a:ea typeface="Consolas"/>
                <a:cs typeface="Consolas"/>
                <a:sym typeface="Consolas"/>
              </a:rPr>
              <a:t>setTimeout</a:t>
            </a:r>
            <a:r>
              <a:rPr b="1" lang="es-AR" sz="1700">
                <a:solidFill>
                  <a:schemeClr val="dk1"/>
                </a:solidFill>
                <a:highlight>
                  <a:srgbClr val="FFFFFF"/>
                </a:highlight>
                <a:latin typeface="Consolas"/>
                <a:ea typeface="Consolas"/>
                <a:cs typeface="Consolas"/>
                <a:sym typeface="Consolas"/>
              </a:rPr>
              <a:t>(</a:t>
            </a:r>
            <a:r>
              <a:rPr b="1" lang="es-AR" sz="1700">
                <a:solidFill>
                  <a:srgbClr val="0000FF"/>
                </a:solidFill>
                <a:highlight>
                  <a:srgbClr val="FFFFFF"/>
                </a:highlight>
                <a:latin typeface="Consolas"/>
                <a:ea typeface="Consolas"/>
                <a:cs typeface="Consolas"/>
                <a:sym typeface="Consolas"/>
              </a:rPr>
              <a:t>function</a:t>
            </a:r>
            <a:r>
              <a:rPr b="1" lang="es-AR" sz="1700">
                <a:solidFill>
                  <a:schemeClr val="dk1"/>
                </a:solidFill>
                <a:highlight>
                  <a:srgbClr val="FFFFFF"/>
                </a:highlight>
                <a:latin typeface="Consolas"/>
                <a:ea typeface="Consolas"/>
                <a:cs typeface="Consolas"/>
                <a:sym typeface="Consolas"/>
              </a:rPr>
              <a:t>() {</a:t>
            </a:r>
            <a:endParaRPr b="1" sz="17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b="1" lang="es-AR" sz="1700">
                <a:solidFill>
                  <a:schemeClr val="dk1"/>
                </a:solidFill>
                <a:highlight>
                  <a:srgbClr val="FFFFFF"/>
                </a:highlight>
                <a:latin typeface="Consolas"/>
                <a:ea typeface="Consolas"/>
                <a:cs typeface="Consolas"/>
                <a:sym typeface="Consolas"/>
              </a:rPr>
              <a:t>    </a:t>
            </a:r>
            <a:r>
              <a:rPr b="1" lang="es-AR" sz="1700">
                <a:solidFill>
                  <a:srgbClr val="001080"/>
                </a:solidFill>
                <a:highlight>
                  <a:srgbClr val="FFFFFF"/>
                </a:highlight>
                <a:latin typeface="Consolas"/>
                <a:ea typeface="Consolas"/>
                <a:cs typeface="Consolas"/>
                <a:sym typeface="Consolas"/>
              </a:rPr>
              <a:t>console</a:t>
            </a:r>
            <a:r>
              <a:rPr b="1" lang="es-AR" sz="1700">
                <a:solidFill>
                  <a:schemeClr val="dk1"/>
                </a:solidFill>
                <a:highlight>
                  <a:srgbClr val="FFFFFF"/>
                </a:highlight>
                <a:latin typeface="Consolas"/>
                <a:ea typeface="Consolas"/>
                <a:cs typeface="Consolas"/>
                <a:sym typeface="Consolas"/>
              </a:rPr>
              <a:t>.</a:t>
            </a:r>
            <a:r>
              <a:rPr b="1" lang="es-AR" sz="1700">
                <a:solidFill>
                  <a:srgbClr val="795E26"/>
                </a:solidFill>
                <a:highlight>
                  <a:srgbClr val="FFFFFF"/>
                </a:highlight>
                <a:latin typeface="Consolas"/>
                <a:ea typeface="Consolas"/>
                <a:cs typeface="Consolas"/>
                <a:sym typeface="Consolas"/>
              </a:rPr>
              <a:t>log</a:t>
            </a:r>
            <a:r>
              <a:rPr b="1" lang="es-AR" sz="1700">
                <a:solidFill>
                  <a:schemeClr val="dk1"/>
                </a:solidFill>
                <a:highlight>
                  <a:srgbClr val="FFFFFF"/>
                </a:highlight>
                <a:latin typeface="Consolas"/>
                <a:ea typeface="Consolas"/>
                <a:cs typeface="Consolas"/>
                <a:sym typeface="Consolas"/>
              </a:rPr>
              <a:t>(</a:t>
            </a:r>
            <a:r>
              <a:rPr b="1" lang="es-AR" sz="1700">
                <a:solidFill>
                  <a:srgbClr val="795E26"/>
                </a:solidFill>
                <a:highlight>
                  <a:srgbClr val="FFFFFF"/>
                </a:highlight>
                <a:latin typeface="Consolas"/>
                <a:ea typeface="Consolas"/>
                <a:cs typeface="Consolas"/>
                <a:sym typeface="Consolas"/>
              </a:rPr>
              <a:t>callback</a:t>
            </a:r>
            <a:r>
              <a:rPr b="1" lang="es-AR" sz="1700">
                <a:solidFill>
                  <a:schemeClr val="dk1"/>
                </a:solidFill>
                <a:highlight>
                  <a:srgbClr val="FFFFFF"/>
                </a:highlight>
                <a:latin typeface="Consolas"/>
                <a:ea typeface="Consolas"/>
                <a:cs typeface="Consolas"/>
                <a:sym typeface="Consolas"/>
              </a:rPr>
              <a:t>(</a:t>
            </a:r>
            <a:r>
              <a:rPr b="1" lang="es-AR" sz="1700">
                <a:solidFill>
                  <a:srgbClr val="001080"/>
                </a:solidFill>
                <a:highlight>
                  <a:srgbClr val="FFFFFF"/>
                </a:highlight>
                <a:latin typeface="Consolas"/>
                <a:ea typeface="Consolas"/>
                <a:cs typeface="Consolas"/>
                <a:sym typeface="Consolas"/>
              </a:rPr>
              <a:t>a</a:t>
            </a:r>
            <a:r>
              <a:rPr b="1" lang="es-AR" sz="1700">
                <a:solidFill>
                  <a:schemeClr val="dk1"/>
                </a:solidFill>
                <a:highlight>
                  <a:srgbClr val="FFFFFF"/>
                </a:highlight>
                <a:latin typeface="Consolas"/>
                <a:ea typeface="Consolas"/>
                <a:cs typeface="Consolas"/>
                <a:sym typeface="Consolas"/>
              </a:rPr>
              <a:t>, </a:t>
            </a:r>
            <a:r>
              <a:rPr b="1" lang="es-AR" sz="1700">
                <a:solidFill>
                  <a:srgbClr val="001080"/>
                </a:solidFill>
                <a:highlight>
                  <a:srgbClr val="FFFFFF"/>
                </a:highlight>
                <a:latin typeface="Consolas"/>
                <a:ea typeface="Consolas"/>
                <a:cs typeface="Consolas"/>
                <a:sym typeface="Consolas"/>
              </a:rPr>
              <a:t>b</a:t>
            </a:r>
            <a:r>
              <a:rPr b="1" lang="es-AR" sz="1700">
                <a:solidFill>
                  <a:schemeClr val="dk1"/>
                </a:solidFill>
                <a:highlight>
                  <a:srgbClr val="FFFFFF"/>
                </a:highlight>
                <a:latin typeface="Consolas"/>
                <a:ea typeface="Consolas"/>
                <a:cs typeface="Consolas"/>
                <a:sym typeface="Consolas"/>
              </a:rPr>
              <a:t>));</a:t>
            </a:r>
            <a:endParaRPr b="1" sz="17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b="1" lang="es-AR" sz="1700">
                <a:solidFill>
                  <a:schemeClr val="dk1"/>
                </a:solidFill>
                <a:highlight>
                  <a:srgbClr val="FFFFFF"/>
                </a:highlight>
                <a:latin typeface="Consolas"/>
                <a:ea typeface="Consolas"/>
                <a:cs typeface="Consolas"/>
                <a:sym typeface="Consolas"/>
              </a:rPr>
              <a:t>  }, </a:t>
            </a:r>
            <a:r>
              <a:rPr b="1" lang="es-AR" sz="1700">
                <a:solidFill>
                  <a:srgbClr val="098658"/>
                </a:solidFill>
                <a:highlight>
                  <a:srgbClr val="FFFFFF"/>
                </a:highlight>
                <a:latin typeface="Consolas"/>
                <a:ea typeface="Consolas"/>
                <a:cs typeface="Consolas"/>
                <a:sym typeface="Consolas"/>
              </a:rPr>
              <a:t>500</a:t>
            </a:r>
            <a:r>
              <a:rPr b="1" lang="es-AR" sz="1700">
                <a:solidFill>
                  <a:schemeClr val="dk1"/>
                </a:solidFill>
                <a:highlight>
                  <a:srgbClr val="FFFFFF"/>
                </a:highlight>
                <a:latin typeface="Consolas"/>
                <a:ea typeface="Consolas"/>
                <a:cs typeface="Consolas"/>
                <a:sym typeface="Consolas"/>
              </a:rPr>
              <a:t>);</a:t>
            </a:r>
            <a:endParaRPr b="1" sz="17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b="1" lang="es-AR" sz="1700">
                <a:solidFill>
                  <a:schemeClr val="dk1"/>
                </a:solidFill>
                <a:highlight>
                  <a:srgbClr val="FFFFFF"/>
                </a:highlight>
                <a:latin typeface="Consolas"/>
                <a:ea typeface="Consolas"/>
                <a:cs typeface="Consolas"/>
                <a:sym typeface="Consolas"/>
              </a:rPr>
              <a:t>}</a:t>
            </a:r>
            <a:endParaRPr b="1" sz="17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b="1" lang="es-AR" sz="1700">
                <a:solidFill>
                  <a:srgbClr val="001080"/>
                </a:solidFill>
                <a:highlight>
                  <a:srgbClr val="FFFFFF"/>
                </a:highlight>
                <a:latin typeface="Consolas"/>
                <a:ea typeface="Consolas"/>
                <a:cs typeface="Consolas"/>
                <a:sym typeface="Consolas"/>
              </a:rPr>
              <a:t>console</a:t>
            </a:r>
            <a:r>
              <a:rPr b="1" lang="es-AR" sz="1700">
                <a:solidFill>
                  <a:schemeClr val="dk1"/>
                </a:solidFill>
                <a:highlight>
                  <a:srgbClr val="FFFFFF"/>
                </a:highlight>
                <a:latin typeface="Consolas"/>
                <a:ea typeface="Consolas"/>
                <a:cs typeface="Consolas"/>
                <a:sym typeface="Consolas"/>
              </a:rPr>
              <a:t>.</a:t>
            </a:r>
            <a:r>
              <a:rPr b="1" lang="es-AR" sz="1700">
                <a:solidFill>
                  <a:srgbClr val="795E26"/>
                </a:solidFill>
                <a:highlight>
                  <a:srgbClr val="FFFFFF"/>
                </a:highlight>
                <a:latin typeface="Consolas"/>
                <a:ea typeface="Consolas"/>
                <a:cs typeface="Consolas"/>
                <a:sym typeface="Consolas"/>
              </a:rPr>
              <a:t>log</a:t>
            </a:r>
            <a:r>
              <a:rPr b="1" lang="es-AR" sz="1700">
                <a:solidFill>
                  <a:schemeClr val="dk1"/>
                </a:solidFill>
                <a:highlight>
                  <a:srgbClr val="FFFFFF"/>
                </a:highlight>
                <a:latin typeface="Consolas"/>
                <a:ea typeface="Consolas"/>
                <a:cs typeface="Consolas"/>
                <a:sym typeface="Consolas"/>
              </a:rPr>
              <a:t>(</a:t>
            </a:r>
            <a:r>
              <a:rPr b="1" lang="es-AR" sz="1700">
                <a:solidFill>
                  <a:srgbClr val="A31515"/>
                </a:solidFill>
                <a:highlight>
                  <a:srgbClr val="FFFFFF"/>
                </a:highlight>
                <a:latin typeface="Consolas"/>
                <a:ea typeface="Consolas"/>
                <a:cs typeface="Consolas"/>
                <a:sym typeface="Consolas"/>
              </a:rPr>
              <a:t>'Antes de la ejecucion'</a:t>
            </a:r>
            <a:r>
              <a:rPr b="1" lang="es-AR" sz="1700">
                <a:solidFill>
                  <a:schemeClr val="dk1"/>
                </a:solidFill>
                <a:highlight>
                  <a:srgbClr val="FFFFFF"/>
                </a:highlight>
                <a:latin typeface="Consolas"/>
                <a:ea typeface="Consolas"/>
                <a:cs typeface="Consolas"/>
                <a:sym typeface="Consolas"/>
              </a:rPr>
              <a:t>);</a:t>
            </a:r>
            <a:endParaRPr b="1" sz="17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b="1" sz="17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b="1" lang="es-AR" sz="1700">
                <a:solidFill>
                  <a:srgbClr val="795E26"/>
                </a:solidFill>
                <a:highlight>
                  <a:srgbClr val="FFFFFF"/>
                </a:highlight>
                <a:latin typeface="Consolas"/>
                <a:ea typeface="Consolas"/>
                <a:cs typeface="Consolas"/>
                <a:sym typeface="Consolas"/>
              </a:rPr>
              <a:t>oper</a:t>
            </a:r>
            <a:r>
              <a:rPr b="1" lang="es-AR" sz="1700">
                <a:solidFill>
                  <a:schemeClr val="dk1"/>
                </a:solidFill>
                <a:highlight>
                  <a:srgbClr val="FFFFFF"/>
                </a:highlight>
                <a:latin typeface="Consolas"/>
                <a:ea typeface="Consolas"/>
                <a:cs typeface="Consolas"/>
                <a:sym typeface="Consolas"/>
              </a:rPr>
              <a:t>(</a:t>
            </a:r>
            <a:r>
              <a:rPr b="1" lang="es-AR" sz="1700">
                <a:solidFill>
                  <a:srgbClr val="098658"/>
                </a:solidFill>
                <a:highlight>
                  <a:srgbClr val="FFFFFF"/>
                </a:highlight>
                <a:latin typeface="Consolas"/>
                <a:ea typeface="Consolas"/>
                <a:cs typeface="Consolas"/>
                <a:sym typeface="Consolas"/>
              </a:rPr>
              <a:t>3</a:t>
            </a:r>
            <a:r>
              <a:rPr b="1" lang="es-AR" sz="1700">
                <a:solidFill>
                  <a:schemeClr val="dk1"/>
                </a:solidFill>
                <a:highlight>
                  <a:srgbClr val="FFFFFF"/>
                </a:highlight>
                <a:latin typeface="Consolas"/>
                <a:ea typeface="Consolas"/>
                <a:cs typeface="Consolas"/>
                <a:sym typeface="Consolas"/>
              </a:rPr>
              <a:t>, </a:t>
            </a:r>
            <a:r>
              <a:rPr b="1" lang="es-AR" sz="1700">
                <a:solidFill>
                  <a:srgbClr val="098658"/>
                </a:solidFill>
                <a:highlight>
                  <a:srgbClr val="FFFFFF"/>
                </a:highlight>
                <a:latin typeface="Consolas"/>
                <a:ea typeface="Consolas"/>
                <a:cs typeface="Consolas"/>
                <a:sym typeface="Consolas"/>
              </a:rPr>
              <a:t>10</a:t>
            </a:r>
            <a:r>
              <a:rPr b="1" lang="es-AR" sz="1700">
                <a:solidFill>
                  <a:schemeClr val="dk1"/>
                </a:solidFill>
                <a:highlight>
                  <a:srgbClr val="FFFFFF"/>
                </a:highlight>
                <a:latin typeface="Consolas"/>
                <a:ea typeface="Consolas"/>
                <a:cs typeface="Consolas"/>
                <a:sym typeface="Consolas"/>
              </a:rPr>
              <a:t>, (</a:t>
            </a:r>
            <a:r>
              <a:rPr b="1" lang="es-AR" sz="1700">
                <a:solidFill>
                  <a:srgbClr val="001080"/>
                </a:solidFill>
                <a:highlight>
                  <a:srgbClr val="FFFFFF"/>
                </a:highlight>
                <a:latin typeface="Consolas"/>
                <a:ea typeface="Consolas"/>
                <a:cs typeface="Consolas"/>
                <a:sym typeface="Consolas"/>
              </a:rPr>
              <a:t>a</a:t>
            </a:r>
            <a:r>
              <a:rPr b="1" lang="es-AR" sz="1700">
                <a:solidFill>
                  <a:schemeClr val="dk1"/>
                </a:solidFill>
                <a:highlight>
                  <a:srgbClr val="FFFFFF"/>
                </a:highlight>
                <a:latin typeface="Consolas"/>
                <a:ea typeface="Consolas"/>
                <a:cs typeface="Consolas"/>
                <a:sym typeface="Consolas"/>
              </a:rPr>
              <a:t>, </a:t>
            </a:r>
            <a:r>
              <a:rPr b="1" lang="es-AR" sz="1700">
                <a:solidFill>
                  <a:srgbClr val="001080"/>
                </a:solidFill>
                <a:highlight>
                  <a:srgbClr val="FFFFFF"/>
                </a:highlight>
                <a:latin typeface="Consolas"/>
                <a:ea typeface="Consolas"/>
                <a:cs typeface="Consolas"/>
                <a:sym typeface="Consolas"/>
              </a:rPr>
              <a:t>b</a:t>
            </a:r>
            <a:r>
              <a:rPr b="1" lang="es-AR" sz="1700">
                <a:solidFill>
                  <a:schemeClr val="dk1"/>
                </a:solidFill>
                <a:highlight>
                  <a:srgbClr val="FFFFFF"/>
                </a:highlight>
                <a:latin typeface="Consolas"/>
                <a:ea typeface="Consolas"/>
                <a:cs typeface="Consolas"/>
                <a:sym typeface="Consolas"/>
              </a:rPr>
              <a:t>) </a:t>
            </a:r>
            <a:r>
              <a:rPr b="1" lang="es-AR" sz="1700">
                <a:solidFill>
                  <a:srgbClr val="0000FF"/>
                </a:solidFill>
                <a:highlight>
                  <a:srgbClr val="FFFFFF"/>
                </a:highlight>
                <a:latin typeface="Consolas"/>
                <a:ea typeface="Consolas"/>
                <a:cs typeface="Consolas"/>
                <a:sym typeface="Consolas"/>
              </a:rPr>
              <a:t>=&gt;</a:t>
            </a:r>
            <a:r>
              <a:rPr b="1" lang="es-AR" sz="1700">
                <a:solidFill>
                  <a:schemeClr val="dk1"/>
                </a:solidFill>
                <a:highlight>
                  <a:srgbClr val="FFFFFF"/>
                </a:highlight>
                <a:latin typeface="Consolas"/>
                <a:ea typeface="Consolas"/>
                <a:cs typeface="Consolas"/>
                <a:sym typeface="Consolas"/>
              </a:rPr>
              <a:t> </a:t>
            </a:r>
            <a:r>
              <a:rPr b="1" lang="es-AR" sz="1700">
                <a:solidFill>
                  <a:srgbClr val="001080"/>
                </a:solidFill>
                <a:highlight>
                  <a:srgbClr val="FFFFFF"/>
                </a:highlight>
                <a:latin typeface="Consolas"/>
                <a:ea typeface="Consolas"/>
                <a:cs typeface="Consolas"/>
                <a:sym typeface="Consolas"/>
              </a:rPr>
              <a:t>a</a:t>
            </a:r>
            <a:r>
              <a:rPr b="1" lang="es-AR" sz="1700">
                <a:solidFill>
                  <a:schemeClr val="dk1"/>
                </a:solidFill>
                <a:highlight>
                  <a:srgbClr val="FFFFFF"/>
                </a:highlight>
                <a:latin typeface="Consolas"/>
                <a:ea typeface="Consolas"/>
                <a:cs typeface="Consolas"/>
                <a:sym typeface="Consolas"/>
              </a:rPr>
              <a:t> + </a:t>
            </a:r>
            <a:r>
              <a:rPr b="1" lang="es-AR" sz="1700">
                <a:solidFill>
                  <a:srgbClr val="001080"/>
                </a:solidFill>
                <a:highlight>
                  <a:srgbClr val="FFFFFF"/>
                </a:highlight>
                <a:latin typeface="Consolas"/>
                <a:ea typeface="Consolas"/>
                <a:cs typeface="Consolas"/>
                <a:sym typeface="Consolas"/>
              </a:rPr>
              <a:t>b</a:t>
            </a:r>
            <a:r>
              <a:rPr b="1" lang="es-AR" sz="1700">
                <a:solidFill>
                  <a:schemeClr val="dk1"/>
                </a:solidFill>
                <a:highlight>
                  <a:srgbClr val="FFFFFF"/>
                </a:highlight>
                <a:latin typeface="Consolas"/>
                <a:ea typeface="Consolas"/>
                <a:cs typeface="Consolas"/>
                <a:sym typeface="Consolas"/>
              </a:rPr>
              <a:t>);</a:t>
            </a:r>
            <a:endParaRPr b="1" sz="17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b="1" sz="17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b="1" lang="es-AR" sz="1700">
                <a:solidFill>
                  <a:srgbClr val="001080"/>
                </a:solidFill>
                <a:highlight>
                  <a:srgbClr val="FFFFFF"/>
                </a:highlight>
                <a:latin typeface="Consolas"/>
                <a:ea typeface="Consolas"/>
                <a:cs typeface="Consolas"/>
                <a:sym typeface="Consolas"/>
              </a:rPr>
              <a:t>console</a:t>
            </a:r>
            <a:r>
              <a:rPr b="1" lang="es-AR" sz="1700">
                <a:solidFill>
                  <a:schemeClr val="dk1"/>
                </a:solidFill>
                <a:highlight>
                  <a:srgbClr val="FFFFFF"/>
                </a:highlight>
                <a:latin typeface="Consolas"/>
                <a:ea typeface="Consolas"/>
                <a:cs typeface="Consolas"/>
                <a:sym typeface="Consolas"/>
              </a:rPr>
              <a:t>.</a:t>
            </a:r>
            <a:r>
              <a:rPr b="1" lang="es-AR" sz="1700">
                <a:solidFill>
                  <a:srgbClr val="795E26"/>
                </a:solidFill>
                <a:highlight>
                  <a:srgbClr val="FFFFFF"/>
                </a:highlight>
                <a:latin typeface="Consolas"/>
                <a:ea typeface="Consolas"/>
                <a:cs typeface="Consolas"/>
                <a:sym typeface="Consolas"/>
              </a:rPr>
              <a:t>log</a:t>
            </a:r>
            <a:r>
              <a:rPr b="1" lang="es-AR" sz="1700">
                <a:solidFill>
                  <a:schemeClr val="dk1"/>
                </a:solidFill>
                <a:highlight>
                  <a:srgbClr val="FFFFFF"/>
                </a:highlight>
                <a:latin typeface="Consolas"/>
                <a:ea typeface="Consolas"/>
                <a:cs typeface="Consolas"/>
                <a:sym typeface="Consolas"/>
              </a:rPr>
              <a:t>(</a:t>
            </a:r>
            <a:r>
              <a:rPr b="1" lang="es-AR" sz="1700">
                <a:solidFill>
                  <a:srgbClr val="A31515"/>
                </a:solidFill>
                <a:highlight>
                  <a:srgbClr val="FFFFFF"/>
                </a:highlight>
                <a:latin typeface="Consolas"/>
                <a:ea typeface="Consolas"/>
                <a:cs typeface="Consolas"/>
                <a:sym typeface="Consolas"/>
              </a:rPr>
              <a:t>'Despues de la ejecucion?'</a:t>
            </a:r>
            <a:r>
              <a:rPr b="1" lang="es-AR" sz="1700">
                <a:solidFill>
                  <a:schemeClr val="dk1"/>
                </a:solidFill>
                <a:highlight>
                  <a:srgbClr val="FFFFFF"/>
                </a:highlight>
                <a:latin typeface="Consolas"/>
                <a:ea typeface="Consolas"/>
                <a:cs typeface="Consolas"/>
                <a:sym typeface="Consolas"/>
              </a:rPr>
              <a:t>);</a:t>
            </a:r>
            <a:endParaRPr b="1" sz="1700">
              <a:solidFill>
                <a:schemeClr val="dk1"/>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b="1" lang="es-AR" sz="1700">
                <a:solidFill>
                  <a:srgbClr val="008000"/>
                </a:solidFill>
                <a:highlight>
                  <a:srgbClr val="FFFFFF"/>
                </a:highlight>
                <a:latin typeface="Consolas"/>
                <a:ea typeface="Consolas"/>
                <a:cs typeface="Consolas"/>
                <a:sym typeface="Consolas"/>
              </a:rPr>
              <a:t>// ## Resultado en pantalla ##</a:t>
            </a:r>
            <a:endParaRPr b="1" sz="17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b="1" lang="es-AR" sz="1700">
                <a:solidFill>
                  <a:srgbClr val="008000"/>
                </a:solidFill>
                <a:highlight>
                  <a:srgbClr val="FFFFFF"/>
                </a:highlight>
                <a:latin typeface="Consolas"/>
                <a:ea typeface="Consolas"/>
                <a:cs typeface="Consolas"/>
                <a:sym typeface="Consolas"/>
              </a:rPr>
              <a:t>// Antes de la ejecucion</a:t>
            </a:r>
            <a:endParaRPr b="1" sz="17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b="1" lang="es-AR" sz="1700">
                <a:solidFill>
                  <a:srgbClr val="008000"/>
                </a:solidFill>
                <a:highlight>
                  <a:srgbClr val="FFFFFF"/>
                </a:highlight>
                <a:latin typeface="Consolas"/>
                <a:ea typeface="Consolas"/>
                <a:cs typeface="Consolas"/>
                <a:sym typeface="Consolas"/>
              </a:rPr>
              <a:t>// Despues de la ejecucion?</a:t>
            </a:r>
            <a:endParaRPr b="1" sz="17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b="1" lang="es-AR" sz="1700">
                <a:solidFill>
                  <a:srgbClr val="008000"/>
                </a:solidFill>
                <a:highlight>
                  <a:srgbClr val="FFFFFF"/>
                </a:highlight>
                <a:latin typeface="Consolas"/>
                <a:ea typeface="Consolas"/>
                <a:cs typeface="Consolas"/>
                <a:sym typeface="Consolas"/>
              </a:rPr>
              <a:t>// 13</a:t>
            </a:r>
            <a:endParaRPr b="1" sz="1700">
              <a:solidFill>
                <a:srgbClr val="008000"/>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SzPts val="1400"/>
              <a:buNone/>
            </a:pPr>
            <a:r>
              <a:t/>
            </a:r>
            <a:endParaRPr b="1">
              <a:solidFill>
                <a:srgbClr val="0000FF"/>
              </a:solidFill>
              <a:highlight>
                <a:srgbClr val="FFFFFF"/>
              </a:highlight>
              <a:latin typeface="Consolas"/>
              <a:ea typeface="Consolas"/>
              <a:cs typeface="Consolas"/>
              <a:sym typeface="Consolas"/>
            </a:endParaRPr>
          </a:p>
          <a:p>
            <a:pPr indent="0" lvl="0" marL="0" rtl="0" algn="l">
              <a:lnSpc>
                <a:spcPct val="135714"/>
              </a:lnSpc>
              <a:spcBef>
                <a:spcPts val="0"/>
              </a:spcBef>
              <a:spcAft>
                <a:spcPts val="0"/>
              </a:spcAft>
              <a:buSzPts val="1400"/>
              <a:buNone/>
            </a:pPr>
            <a:r>
              <a:t/>
            </a:r>
            <a:endParaRPr sz="1600">
              <a:solidFill>
                <a:srgbClr val="0000FF"/>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rgbClr val="000000"/>
              </a:buClr>
              <a:buSzPts val="1400"/>
              <a:buFont typeface="Arial"/>
              <a:buNone/>
            </a:pPr>
            <a:r>
              <a:t/>
            </a:r>
            <a:endParaRPr sz="1600">
              <a:solidFill>
                <a:srgbClr val="0000FF"/>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400"/>
              <a:buFont typeface="Arial"/>
              <a:buNone/>
            </a:pPr>
            <a:r>
              <a:t/>
            </a:r>
            <a:endParaRPr sz="1600"/>
          </a:p>
          <a:p>
            <a:pPr indent="0" lvl="0" marL="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Clr>
                <a:srgbClr val="000000"/>
              </a:buClr>
              <a:buSzPts val="1400"/>
              <a:buFont typeface="Arial"/>
              <a:buNone/>
            </a:pPr>
            <a:r>
              <a:t/>
            </a:r>
            <a:endParaRPr sz="2800"/>
          </a:p>
          <a:p>
            <a:pPr indent="0" lvl="0" marL="0" rtl="0" algn="l">
              <a:lnSpc>
                <a:spcPct val="100000"/>
              </a:lnSpc>
              <a:spcBef>
                <a:spcPts val="0"/>
              </a:spcBef>
              <a:spcAft>
                <a:spcPts val="0"/>
              </a:spcAft>
              <a:buClr>
                <a:srgbClr val="000000"/>
              </a:buClr>
              <a:buSzPts val="1400"/>
              <a:buFont typeface="Arial"/>
              <a:buNone/>
            </a:pPr>
            <a:r>
              <a:t/>
            </a:r>
            <a:endParaRPr sz="2800"/>
          </a:p>
          <a:p>
            <a:pPr indent="0" lvl="0" marL="0" rtl="0" algn="l">
              <a:lnSpc>
                <a:spcPct val="100000"/>
              </a:lnSpc>
              <a:spcBef>
                <a:spcPts val="0"/>
              </a:spcBef>
              <a:spcAft>
                <a:spcPts val="0"/>
              </a:spcAft>
              <a:buClr>
                <a:srgbClr val="000000"/>
              </a:buClr>
              <a:buSzPts val="1400"/>
              <a:buFont typeface="Arial"/>
              <a:buNone/>
            </a:pPr>
            <a:r>
              <a:t/>
            </a:r>
            <a:endParaRPr sz="2800"/>
          </a:p>
          <a:p>
            <a:pPr indent="0" lvl="0" marL="0" marR="0" rtl="0" algn="l">
              <a:lnSpc>
                <a:spcPct val="90000"/>
              </a:lnSpc>
              <a:spcBef>
                <a:spcPts val="1001"/>
              </a:spcBef>
              <a:spcAft>
                <a:spcPts val="0"/>
              </a:spcAft>
              <a:buSzPts val="2800"/>
              <a:buFont typeface="Arial"/>
              <a:buNone/>
            </a:pPr>
            <a:r>
              <a:t/>
            </a:r>
            <a:endParaRPr sz="2800"/>
          </a:p>
          <a:p>
            <a:pPr indent="0" lvl="0" marL="0" marR="0" rtl="0" algn="l">
              <a:lnSpc>
                <a:spcPct val="90000"/>
              </a:lnSpc>
              <a:spcBef>
                <a:spcPts val="1001"/>
              </a:spcBef>
              <a:spcAft>
                <a:spcPts val="0"/>
              </a:spcAft>
              <a:buSzPts val="2800"/>
              <a:buFont typeface="Arial"/>
              <a:buNone/>
            </a:pPr>
            <a:r>
              <a:t/>
            </a:r>
            <a:endParaRPr b="0" i="0" sz="2800" u="none" cap="none" strike="noStrike">
              <a:latin typeface="Arial"/>
              <a:ea typeface="Arial"/>
              <a:cs typeface="Arial"/>
              <a:sym typeface="Arial"/>
            </a:endParaRPr>
          </a:p>
          <a:p>
            <a:pPr indent="0" lvl="0" marL="0" marR="0" rtl="0" algn="l">
              <a:lnSpc>
                <a:spcPct val="90000"/>
              </a:lnSpc>
              <a:spcBef>
                <a:spcPts val="1001"/>
              </a:spcBef>
              <a:spcAft>
                <a:spcPts val="0"/>
              </a:spcAft>
              <a:buSzPts val="2800"/>
              <a:buFont typeface="Arial"/>
              <a:buNone/>
            </a:pPr>
            <a:r>
              <a:t/>
            </a:r>
            <a:endParaRPr b="0" i="0" sz="2800" u="none" cap="none" strike="noStrike">
              <a:latin typeface="Arial"/>
              <a:ea typeface="Arial"/>
              <a:cs typeface="Arial"/>
              <a:sym typeface="Arial"/>
            </a:endParaRPr>
          </a:p>
        </p:txBody>
      </p:sp>
      <p:sp>
        <p:nvSpPr>
          <p:cNvPr id="381" name="Google Shape;381;p63"/>
          <p:cNvSpPr/>
          <p:nvPr/>
        </p:nvSpPr>
        <p:spPr>
          <a:xfrm>
            <a:off x="5275700" y="1569950"/>
            <a:ext cx="3495600" cy="1218900"/>
          </a:xfrm>
          <a:prstGeom prst="rect">
            <a:avLst/>
          </a:prstGeom>
          <a:noFill/>
          <a:ln cap="flat" cmpd="sng" w="19050">
            <a:solidFill>
              <a:srgbClr val="1155CC"/>
            </a:solidFill>
            <a:prstDash val="solid"/>
            <a:round/>
            <a:headEnd len="sm" w="sm" type="none"/>
            <a:tailEnd len="sm" w="sm" type="none"/>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Lo mismo que utilizamos antes pero agregando un retraso en la ejecución del callback</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4"/>
          <p:cNvSpPr txBox="1"/>
          <p:nvPr>
            <p:ph idx="4294967295" type="title"/>
          </p:nvPr>
        </p:nvSpPr>
        <p:spPr>
          <a:xfrm>
            <a:off x="628560" y="275760"/>
            <a:ext cx="7885500" cy="1218900"/>
          </a:xfrm>
          <a:prstGeom prst="rect">
            <a:avLst/>
          </a:prstGeom>
          <a:noFill/>
          <a:ln>
            <a:noFill/>
          </a:ln>
        </p:spPr>
        <p:txBody>
          <a:bodyPr anchorCtr="0" anchor="ctr" bIns="45000" lIns="90000" spcFirstLastPara="1" rIns="90000" wrap="square" tIns="45000">
            <a:noAutofit/>
          </a:bodyPr>
          <a:lstStyle/>
          <a:p>
            <a:pPr indent="0" lvl="0" marL="0" marR="0" rtl="0" algn="ctr">
              <a:lnSpc>
                <a:spcPct val="90000"/>
              </a:lnSpc>
              <a:spcBef>
                <a:spcPts val="0"/>
              </a:spcBef>
              <a:spcAft>
                <a:spcPts val="0"/>
              </a:spcAft>
              <a:buClr>
                <a:srgbClr val="000000"/>
              </a:buClr>
              <a:buSzPts val="4000"/>
              <a:buFont typeface="Arial"/>
              <a:buNone/>
            </a:pPr>
            <a:r>
              <a:rPr lang="es-AR" sz="4000"/>
              <a:t>Asincronismo con setTimeout</a:t>
            </a:r>
            <a:endParaRPr b="0" i="0" sz="4000" u="none" cap="none" strike="noStrike">
              <a:latin typeface="Arial"/>
              <a:ea typeface="Arial"/>
              <a:cs typeface="Arial"/>
              <a:sym typeface="Arial"/>
            </a:endParaRPr>
          </a:p>
        </p:txBody>
      </p:sp>
      <p:sp>
        <p:nvSpPr>
          <p:cNvPr id="388" name="Google Shape;388;p64"/>
          <p:cNvSpPr txBox="1"/>
          <p:nvPr>
            <p:ph idx="4294967295" type="body"/>
          </p:nvPr>
        </p:nvSpPr>
        <p:spPr>
          <a:xfrm>
            <a:off x="300950" y="1512000"/>
            <a:ext cx="8519100" cy="5163300"/>
          </a:xfrm>
          <a:prstGeom prst="rect">
            <a:avLst/>
          </a:prstGeom>
          <a:noFill/>
          <a:ln>
            <a:noFill/>
          </a:ln>
        </p:spPr>
        <p:txBody>
          <a:bodyPr anchorCtr="0" anchor="t" bIns="45000" lIns="90000" spcFirstLastPara="1" rIns="90000" wrap="square" tIns="45000">
            <a:noAutofit/>
          </a:bodyPr>
          <a:lstStyle/>
          <a:p>
            <a:pPr indent="0" lvl="0" marL="0" rtl="0" algn="l">
              <a:lnSpc>
                <a:spcPct val="100000"/>
              </a:lnSpc>
              <a:spcBef>
                <a:spcPts val="0"/>
              </a:spcBef>
              <a:spcAft>
                <a:spcPts val="0"/>
              </a:spcAft>
              <a:buClr>
                <a:schemeClr val="dk1"/>
              </a:buClr>
              <a:buSzPts val="1100"/>
              <a:buFont typeface="Arial"/>
              <a:buNone/>
            </a:pPr>
            <a:r>
              <a:rPr lang="es-AR" sz="2600"/>
              <a:t>En el ejemplo anterior cambia el orden de la ejecución del código, mostrando al final el resultado de la suma. Usamos la función </a:t>
            </a:r>
            <a:r>
              <a:rPr lang="es-AR" sz="2600">
                <a:highlight>
                  <a:schemeClr val="lt2"/>
                </a:highlight>
              </a:rPr>
              <a:t>setTimeout </a:t>
            </a:r>
            <a:r>
              <a:rPr lang="es-AR" sz="2600"/>
              <a:t>para simular una operación asíncrona.</a:t>
            </a:r>
            <a:endParaRPr sz="2600"/>
          </a:p>
          <a:p>
            <a:pPr indent="0" lvl="0" marL="0" rtl="0" algn="l">
              <a:lnSpc>
                <a:spcPct val="100000"/>
              </a:lnSpc>
              <a:spcBef>
                <a:spcPts val="1300"/>
              </a:spcBef>
              <a:spcAft>
                <a:spcPts val="0"/>
              </a:spcAft>
              <a:buClr>
                <a:schemeClr val="dk1"/>
              </a:buClr>
              <a:buSzPts val="1100"/>
              <a:buFont typeface="Arial"/>
              <a:buNone/>
            </a:pPr>
            <a:r>
              <a:rPr lang="es-AR" sz="2600"/>
              <a:t>La función </a:t>
            </a:r>
            <a:r>
              <a:rPr lang="es-AR" sz="2600">
                <a:highlight>
                  <a:schemeClr val="lt2"/>
                </a:highlight>
              </a:rPr>
              <a:t>setTimeout </a:t>
            </a:r>
            <a:r>
              <a:rPr lang="es-AR" sz="2600"/>
              <a:t>toma como primer parámetro una función callback y como segundo parámetro el tiempo de demora en ejecutar el contenido de la función callback.</a:t>
            </a:r>
            <a:endParaRPr sz="2600"/>
          </a:p>
          <a:p>
            <a:pPr indent="0" lvl="0" marL="0" rtl="0" algn="l">
              <a:lnSpc>
                <a:spcPct val="100000"/>
              </a:lnSpc>
              <a:spcBef>
                <a:spcPts val="1300"/>
              </a:spcBef>
              <a:spcAft>
                <a:spcPts val="1300"/>
              </a:spcAft>
              <a:buClr>
                <a:schemeClr val="dk1"/>
              </a:buClr>
              <a:buSzPts val="1100"/>
              <a:buFont typeface="Arial"/>
              <a:buNone/>
            </a:pPr>
            <a:r>
              <a:t/>
            </a:r>
            <a:endParaRPr sz="2600"/>
          </a:p>
        </p:txBody>
      </p:sp>
      <p:pic>
        <p:nvPicPr>
          <p:cNvPr id="389" name="Google Shape;389;p64"/>
          <p:cNvPicPr preferRelativeResize="0"/>
          <p:nvPr/>
        </p:nvPicPr>
        <p:blipFill rotWithShape="1">
          <a:blip r:embed="rId3">
            <a:alphaModFix/>
          </a:blip>
          <a:srcRect b="0" l="0" r="0" t="0"/>
          <a:stretch/>
        </p:blipFill>
        <p:spPr>
          <a:xfrm>
            <a:off x="4686650" y="4559575"/>
            <a:ext cx="3057101" cy="2190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5"/>
          <p:cNvSpPr txBox="1"/>
          <p:nvPr>
            <p:ph idx="4294967295" type="title"/>
          </p:nvPr>
        </p:nvSpPr>
        <p:spPr>
          <a:xfrm>
            <a:off x="628560" y="275760"/>
            <a:ext cx="7885500" cy="1218900"/>
          </a:xfrm>
          <a:prstGeom prst="rect">
            <a:avLst/>
          </a:prstGeom>
          <a:noFill/>
          <a:ln>
            <a:noFill/>
          </a:ln>
        </p:spPr>
        <p:txBody>
          <a:bodyPr anchorCtr="0" anchor="ctr" bIns="45000" lIns="90000" spcFirstLastPara="1" rIns="90000" wrap="square" tIns="45000">
            <a:noAutofit/>
          </a:bodyPr>
          <a:lstStyle/>
          <a:p>
            <a:pPr indent="0" lvl="0" marL="0" rtl="0" algn="ctr">
              <a:lnSpc>
                <a:spcPct val="90000"/>
              </a:lnSpc>
              <a:spcBef>
                <a:spcPts val="0"/>
              </a:spcBef>
              <a:spcAft>
                <a:spcPts val="0"/>
              </a:spcAft>
              <a:buClr>
                <a:schemeClr val="dk1"/>
              </a:buClr>
              <a:buSzPts val="4000"/>
              <a:buFont typeface="Arial"/>
              <a:buNone/>
            </a:pPr>
            <a:r>
              <a:rPr lang="es-AR" sz="4000">
                <a:solidFill>
                  <a:schemeClr val="dk1"/>
                </a:solidFill>
              </a:rPr>
              <a:t>Asincronismo con setTimeout 2</a:t>
            </a:r>
            <a:endParaRPr sz="4000"/>
          </a:p>
        </p:txBody>
      </p:sp>
      <p:sp>
        <p:nvSpPr>
          <p:cNvPr id="396" name="Google Shape;396;p65"/>
          <p:cNvSpPr txBox="1"/>
          <p:nvPr>
            <p:ph idx="4294967295" type="body"/>
          </p:nvPr>
        </p:nvSpPr>
        <p:spPr>
          <a:xfrm>
            <a:off x="300950" y="1512000"/>
            <a:ext cx="8519100" cy="3454200"/>
          </a:xfrm>
          <a:prstGeom prst="rect">
            <a:avLst/>
          </a:prstGeom>
          <a:noFill/>
          <a:ln>
            <a:noFill/>
          </a:ln>
        </p:spPr>
        <p:txBody>
          <a:bodyPr anchorCtr="0" anchor="t" bIns="45000" lIns="90000" spcFirstLastPara="1" rIns="90000" wrap="square" tIns="45000">
            <a:noAutofit/>
          </a:bodyPr>
          <a:lstStyle/>
          <a:p>
            <a:pPr indent="0" lvl="0" marL="0" rtl="0" algn="l">
              <a:lnSpc>
                <a:spcPct val="100000"/>
              </a:lnSpc>
              <a:spcBef>
                <a:spcPts val="0"/>
              </a:spcBef>
              <a:spcAft>
                <a:spcPts val="0"/>
              </a:spcAft>
              <a:buClr>
                <a:schemeClr val="dk1"/>
              </a:buClr>
              <a:buSzPts val="1100"/>
              <a:buFont typeface="Arial"/>
              <a:buNone/>
            </a:pPr>
            <a:r>
              <a:rPr lang="es-AR" sz="2600"/>
              <a:t>Como </a:t>
            </a:r>
            <a:r>
              <a:rPr lang="es-AR" sz="2600">
                <a:highlight>
                  <a:schemeClr val="lt2"/>
                </a:highlight>
              </a:rPr>
              <a:t>setTimeout </a:t>
            </a:r>
            <a:r>
              <a:rPr lang="es-AR" sz="2600"/>
              <a:t>es una función asíncrona, no espera para ejecutar el código de la función callback; lo que hace es devolver el control a la función </a:t>
            </a:r>
            <a:r>
              <a:rPr lang="es-AR" sz="2600">
                <a:highlight>
                  <a:schemeClr val="lt2"/>
                </a:highlight>
              </a:rPr>
              <a:t>oper</a:t>
            </a:r>
            <a:r>
              <a:rPr lang="es-AR" sz="2600"/>
              <a:t>, y esta sigue la ejecución del programa, dejando la función callback a la espera en el ciclo de eventos de javascript para ser ejecutada.</a:t>
            </a:r>
            <a:endParaRPr sz="2600"/>
          </a:p>
          <a:p>
            <a:pPr indent="0" lvl="0" marL="0" rtl="0" algn="l">
              <a:lnSpc>
                <a:spcPct val="100000"/>
              </a:lnSpc>
              <a:spcBef>
                <a:spcPts val="1300"/>
              </a:spcBef>
              <a:spcAft>
                <a:spcPts val="1300"/>
              </a:spcAft>
              <a:buClr>
                <a:schemeClr val="dk1"/>
              </a:buClr>
              <a:buSzPts val="1100"/>
              <a:buFont typeface="Arial"/>
              <a:buNone/>
            </a:pPr>
            <a:r>
              <a:rPr lang="es-AR" sz="2600"/>
              <a:t>Este es el funcionamiento por defecto de como javascript maneja las operaciones asíncronas.</a:t>
            </a:r>
            <a:endParaRPr sz="2600"/>
          </a:p>
        </p:txBody>
      </p:sp>
      <p:sp>
        <p:nvSpPr>
          <p:cNvPr id="397" name="Google Shape;397;p65"/>
          <p:cNvSpPr txBox="1"/>
          <p:nvPr/>
        </p:nvSpPr>
        <p:spPr>
          <a:xfrm>
            <a:off x="300950" y="5815350"/>
            <a:ext cx="81372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AR" sz="1400" u="none" cap="none" strike="noStrike">
                <a:solidFill>
                  <a:srgbClr val="000000"/>
                </a:solidFill>
                <a:latin typeface="Arial"/>
                <a:ea typeface="Arial"/>
                <a:cs typeface="Arial"/>
                <a:sym typeface="Arial"/>
              </a:rPr>
              <a:t>Si quieres saber más sobre el ciclo de eventos de javascript puedes visitar: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AR" sz="1400" u="sng" cap="none" strike="noStrike">
                <a:solidFill>
                  <a:schemeClr val="hlink"/>
                </a:solidFill>
                <a:latin typeface="Arial"/>
                <a:ea typeface="Arial"/>
                <a:cs typeface="Arial"/>
                <a:sym typeface="Arial"/>
                <a:hlinkClick r:id="rId3"/>
              </a:rPr>
              <a:t>https://developer.mozilla.org/es/docs/Web/JavaScript/EventLoop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idx="4294967295" type="title"/>
          </p:nvPr>
        </p:nvSpPr>
        <p:spPr>
          <a:xfrm>
            <a:off x="628560" y="275760"/>
            <a:ext cx="7885500" cy="1218900"/>
          </a:xfrm>
          <a:prstGeom prst="rect">
            <a:avLst/>
          </a:prstGeom>
          <a:noFill/>
          <a:ln>
            <a:noFill/>
          </a:ln>
        </p:spPr>
        <p:txBody>
          <a:bodyPr anchorCtr="0" anchor="ctr" bIns="45000" lIns="90000" spcFirstLastPara="1" rIns="90000" wrap="square" tIns="45000">
            <a:noAutofit/>
          </a:bodyPr>
          <a:lstStyle/>
          <a:p>
            <a:pPr indent="0" lvl="0" marL="0" rtl="0" algn="ctr">
              <a:lnSpc>
                <a:spcPct val="90000"/>
              </a:lnSpc>
              <a:spcBef>
                <a:spcPts val="0"/>
              </a:spcBef>
              <a:spcAft>
                <a:spcPts val="0"/>
              </a:spcAft>
              <a:buClr>
                <a:schemeClr val="dk1"/>
              </a:buClr>
              <a:buSzPts val="4000"/>
              <a:buFont typeface="Arial"/>
              <a:buNone/>
            </a:pPr>
            <a:r>
              <a:rPr lang="es-AR" sz="4000">
                <a:solidFill>
                  <a:schemeClr val="dk1"/>
                </a:solidFill>
              </a:rPr>
              <a:t>Asincronismo en eventos</a:t>
            </a:r>
            <a:endParaRPr sz="4000"/>
          </a:p>
        </p:txBody>
      </p:sp>
      <p:sp>
        <p:nvSpPr>
          <p:cNvPr id="404" name="Google Shape;404;p66"/>
          <p:cNvSpPr txBox="1"/>
          <p:nvPr>
            <p:ph idx="4294967295" type="body"/>
          </p:nvPr>
        </p:nvSpPr>
        <p:spPr>
          <a:xfrm>
            <a:off x="300950" y="1512000"/>
            <a:ext cx="8519100" cy="4991400"/>
          </a:xfrm>
          <a:prstGeom prst="rect">
            <a:avLst/>
          </a:prstGeom>
          <a:noFill/>
          <a:ln>
            <a:noFill/>
          </a:ln>
        </p:spPr>
        <p:txBody>
          <a:bodyPr anchorCtr="0" anchor="t" bIns="45000" lIns="90000" spcFirstLastPara="1" rIns="90000" wrap="square" tIns="45000">
            <a:noAutofit/>
          </a:bodyPr>
          <a:lstStyle/>
          <a:p>
            <a:pPr indent="0" lvl="0" marL="0" rtl="0" algn="l">
              <a:lnSpc>
                <a:spcPct val="100000"/>
              </a:lnSpc>
              <a:spcBef>
                <a:spcPts val="0"/>
              </a:spcBef>
              <a:spcAft>
                <a:spcPts val="0"/>
              </a:spcAft>
              <a:buClr>
                <a:schemeClr val="dk1"/>
              </a:buClr>
              <a:buSzPts val="1100"/>
              <a:buFont typeface="Arial"/>
              <a:buNone/>
            </a:pPr>
            <a:r>
              <a:rPr lang="es-AR" sz="2600"/>
              <a:t>JavaScript no es un lenguaje asíncrono por naturaleza. Sin embargo, los callbacks de JavaScript suelen usarse para crear código asíncrono cuando los utilizamos con las APIs del entorno de ejecución de JavaScript, ya sea un navegador o el entorno de Node.js.</a:t>
            </a:r>
            <a:endParaRPr sz="2600"/>
          </a:p>
          <a:p>
            <a:pPr indent="0" lvl="0" marL="0" rtl="0" algn="l">
              <a:lnSpc>
                <a:spcPct val="100000"/>
              </a:lnSpc>
              <a:spcBef>
                <a:spcPts val="1300"/>
              </a:spcBef>
              <a:spcAft>
                <a:spcPts val="0"/>
              </a:spcAft>
              <a:buClr>
                <a:schemeClr val="dk1"/>
              </a:buClr>
              <a:buSzPts val="1100"/>
              <a:buFont typeface="Arial"/>
              <a:buNone/>
            </a:pPr>
            <a:r>
              <a:rPr lang="es-AR" sz="2600"/>
              <a:t>Por ejemplo, puedes pasar una función como callback a los eventos del navegador, como por ejemplo los eventos onClick, onMouseOver u onChange.</a:t>
            </a:r>
            <a:endParaRPr sz="2600"/>
          </a:p>
          <a:p>
            <a:pPr indent="0" lvl="0" marL="0" rtl="0" algn="l">
              <a:lnSpc>
                <a:spcPct val="100000"/>
              </a:lnSpc>
              <a:spcBef>
                <a:spcPts val="1300"/>
              </a:spcBef>
              <a:spcAft>
                <a:spcPts val="1300"/>
              </a:spcAft>
              <a:buClr>
                <a:schemeClr val="dk1"/>
              </a:buClr>
              <a:buSzPts val="1100"/>
              <a:buFont typeface="Arial"/>
              <a:buNone/>
            </a:pPr>
            <a:r>
              <a:t/>
            </a:r>
            <a:endParaRPr sz="2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67"/>
          <p:cNvPicPr preferRelativeResize="0"/>
          <p:nvPr/>
        </p:nvPicPr>
        <p:blipFill rotWithShape="1">
          <a:blip r:embed="rId3">
            <a:alphaModFix/>
          </a:blip>
          <a:srcRect b="0" l="0" r="0" t="0"/>
          <a:stretch/>
        </p:blipFill>
        <p:spPr>
          <a:xfrm>
            <a:off x="6154001" y="3973626"/>
            <a:ext cx="2666050" cy="2666050"/>
          </a:xfrm>
          <a:prstGeom prst="rect">
            <a:avLst/>
          </a:prstGeom>
          <a:noFill/>
          <a:ln>
            <a:noFill/>
          </a:ln>
        </p:spPr>
      </p:pic>
      <p:sp>
        <p:nvSpPr>
          <p:cNvPr id="411" name="Google Shape;411;p67"/>
          <p:cNvSpPr txBox="1"/>
          <p:nvPr>
            <p:ph idx="4294967295" type="title"/>
          </p:nvPr>
        </p:nvSpPr>
        <p:spPr>
          <a:xfrm>
            <a:off x="628560" y="275760"/>
            <a:ext cx="7885500" cy="1218900"/>
          </a:xfrm>
          <a:prstGeom prst="rect">
            <a:avLst/>
          </a:prstGeom>
          <a:noFill/>
          <a:ln>
            <a:noFill/>
          </a:ln>
        </p:spPr>
        <p:txBody>
          <a:bodyPr anchorCtr="0" anchor="ctr" bIns="45000" lIns="90000" spcFirstLastPara="1" rIns="90000" wrap="square" tIns="45000">
            <a:noAutofit/>
          </a:bodyPr>
          <a:lstStyle/>
          <a:p>
            <a:pPr indent="0" lvl="0" marL="0" rtl="0" algn="ctr">
              <a:lnSpc>
                <a:spcPct val="90000"/>
              </a:lnSpc>
              <a:spcBef>
                <a:spcPts val="0"/>
              </a:spcBef>
              <a:spcAft>
                <a:spcPts val="0"/>
              </a:spcAft>
              <a:buClr>
                <a:schemeClr val="dk1"/>
              </a:buClr>
              <a:buSzPts val="4000"/>
              <a:buFont typeface="Arial"/>
              <a:buNone/>
            </a:pPr>
            <a:r>
              <a:rPr lang="es-AR" sz="4000">
                <a:solidFill>
                  <a:schemeClr val="dk1"/>
                </a:solidFill>
              </a:rPr>
              <a:t>Asincronismo evento click</a:t>
            </a:r>
            <a:endParaRPr sz="4000"/>
          </a:p>
        </p:txBody>
      </p:sp>
      <p:sp>
        <p:nvSpPr>
          <p:cNvPr id="412" name="Google Shape;412;p67"/>
          <p:cNvSpPr txBox="1"/>
          <p:nvPr>
            <p:ph idx="4294967295" type="body"/>
          </p:nvPr>
        </p:nvSpPr>
        <p:spPr>
          <a:xfrm>
            <a:off x="300950" y="1512000"/>
            <a:ext cx="8519100" cy="2078400"/>
          </a:xfrm>
          <a:prstGeom prst="rect">
            <a:avLst/>
          </a:prstGeom>
          <a:noFill/>
          <a:ln>
            <a:noFill/>
          </a:ln>
        </p:spPr>
        <p:txBody>
          <a:bodyPr anchorCtr="0" anchor="t" bIns="45000" lIns="90000" spcFirstLastPara="1" rIns="90000" wrap="square" tIns="45000">
            <a:noAutofit/>
          </a:bodyPr>
          <a:lstStyle/>
          <a:p>
            <a:pPr indent="0" lvl="0" marL="0" rtl="0" algn="l">
              <a:lnSpc>
                <a:spcPct val="100000"/>
              </a:lnSpc>
              <a:spcBef>
                <a:spcPts val="0"/>
              </a:spcBef>
              <a:spcAft>
                <a:spcPts val="1300"/>
              </a:spcAft>
              <a:buClr>
                <a:schemeClr val="dk1"/>
              </a:buClr>
              <a:buSzPts val="1100"/>
              <a:buFont typeface="Arial"/>
              <a:buNone/>
            </a:pPr>
            <a:r>
              <a:rPr lang="es-AR" sz="2600"/>
              <a:t>No sabrás cuando un usuario hará clic en un botón, pero puedes crear un handler que gestione el evento cuando suceda. El handler acepta una función como callback, que será ejecutada cuando se inicie el evento:</a:t>
            </a:r>
            <a:endParaRPr sz="2600"/>
          </a:p>
        </p:txBody>
      </p:sp>
      <p:sp>
        <p:nvSpPr>
          <p:cNvPr id="413" name="Google Shape;413;p67"/>
          <p:cNvSpPr txBox="1"/>
          <p:nvPr/>
        </p:nvSpPr>
        <p:spPr>
          <a:xfrm>
            <a:off x="558950" y="3590400"/>
            <a:ext cx="7955100" cy="15897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800"/>
              <a:buFont typeface="Arial"/>
              <a:buNone/>
            </a:pPr>
            <a:r>
              <a:rPr b="1" i="0" lang="es-AR" sz="1800" u="none" cap="none" strike="noStrike">
                <a:solidFill>
                  <a:srgbClr val="001080"/>
                </a:solidFill>
                <a:highlight>
                  <a:srgbClr val="FFFFFF"/>
                </a:highlight>
                <a:latin typeface="Consolas"/>
                <a:ea typeface="Consolas"/>
                <a:cs typeface="Consolas"/>
                <a:sym typeface="Consolas"/>
              </a:rPr>
              <a:t>document</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795E26"/>
                </a:solidFill>
                <a:highlight>
                  <a:srgbClr val="FFFFFF"/>
                </a:highlight>
                <a:latin typeface="Consolas"/>
                <a:ea typeface="Consolas"/>
                <a:cs typeface="Consolas"/>
                <a:sym typeface="Consolas"/>
              </a:rPr>
              <a:t>getElementById</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A31515"/>
                </a:solidFill>
                <a:highlight>
                  <a:srgbClr val="FFFFFF"/>
                </a:highlight>
                <a:latin typeface="Consolas"/>
                <a:ea typeface="Consolas"/>
                <a:cs typeface="Consolas"/>
                <a:sym typeface="Consolas"/>
              </a:rPr>
              <a:t>'boton'</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795E26"/>
                </a:solidFill>
                <a:highlight>
                  <a:srgbClr val="FFFFFF"/>
                </a:highlight>
                <a:latin typeface="Consolas"/>
                <a:ea typeface="Consolas"/>
                <a:cs typeface="Consolas"/>
                <a:sym typeface="Consolas"/>
              </a:rPr>
              <a:t>addEventListener</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A31515"/>
                </a:solidFill>
                <a:highlight>
                  <a:srgbClr val="FFFFFF"/>
                </a:highlight>
                <a:latin typeface="Consolas"/>
                <a:ea typeface="Consolas"/>
                <a:cs typeface="Consolas"/>
                <a:sym typeface="Consolas"/>
              </a:rPr>
              <a:t>'click'</a:t>
            </a:r>
            <a:r>
              <a:rPr b="1" i="0" lang="es-AR" sz="1800" u="none" cap="none" strike="noStrike">
                <a:solidFill>
                  <a:schemeClr val="dk1"/>
                </a:solidFill>
                <a:highlight>
                  <a:srgbClr val="FFFFFF"/>
                </a:highlight>
                <a:latin typeface="Consolas"/>
                <a:ea typeface="Consolas"/>
                <a:cs typeface="Consolas"/>
                <a:sym typeface="Consolas"/>
              </a:rPr>
              <a:t>, () </a:t>
            </a:r>
            <a:r>
              <a:rPr b="1" i="0" lang="es-AR" sz="1800" u="none" cap="none" strike="noStrike">
                <a:solidFill>
                  <a:srgbClr val="0000FF"/>
                </a:solidFill>
                <a:highlight>
                  <a:srgbClr val="FFFFFF"/>
                </a:highlight>
                <a:latin typeface="Consolas"/>
                <a:ea typeface="Consolas"/>
                <a:cs typeface="Consolas"/>
                <a:sym typeface="Consolas"/>
              </a:rPr>
              <a:t>=&gt;</a:t>
            </a:r>
            <a:r>
              <a:rPr b="1" i="0" lang="es-AR" sz="1800" u="none" cap="none" strike="noStrike">
                <a:solidFill>
                  <a:schemeClr val="dk1"/>
                </a:solidFill>
                <a:highlight>
                  <a:srgbClr val="FFFFFF"/>
                </a:highlight>
                <a:latin typeface="Consolas"/>
                <a:ea typeface="Consolas"/>
                <a:cs typeface="Consolas"/>
                <a:sym typeface="Consolas"/>
              </a:rPr>
              <a:t> {</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01080"/>
                </a:solidFill>
                <a:highlight>
                  <a:srgbClr val="FFFFFF"/>
                </a:highlight>
                <a:latin typeface="Consolas"/>
                <a:ea typeface="Consolas"/>
                <a:cs typeface="Consolas"/>
                <a:sym typeface="Consolas"/>
              </a:rPr>
              <a:t>console</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795E26"/>
                </a:solidFill>
                <a:highlight>
                  <a:srgbClr val="FFFFFF"/>
                </a:highlight>
                <a:latin typeface="Consolas"/>
                <a:ea typeface="Consolas"/>
                <a:cs typeface="Consolas"/>
                <a:sym typeface="Consolas"/>
              </a:rPr>
              <a:t>log</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A31515"/>
                </a:solidFill>
                <a:highlight>
                  <a:srgbClr val="FFFFFF"/>
                </a:highlight>
                <a:latin typeface="Consolas"/>
                <a:ea typeface="Consolas"/>
                <a:cs typeface="Consolas"/>
                <a:sym typeface="Consolas"/>
              </a:rPr>
              <a:t>'Se ha hecho clic en el botón'</a:t>
            </a:r>
            <a:r>
              <a:rPr b="1" i="0" lang="es-AR" sz="1800" u="none" cap="none" strike="noStrike">
                <a:solidFill>
                  <a:schemeClr val="dk1"/>
                </a:solidFill>
                <a:highlight>
                  <a:srgbClr val="FFFFFF"/>
                </a:highlight>
                <a:latin typeface="Consolas"/>
                <a:ea typeface="Consolas"/>
                <a:cs typeface="Consolas"/>
                <a:sym typeface="Consolas"/>
              </a:rPr>
              <a:t>);</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rPr b="1" i="0" lang="es-AR" sz="1800" u="none" cap="none" strike="noStrike">
                <a:solidFill>
                  <a:schemeClr val="dk1"/>
                </a:solidFill>
                <a:highlight>
                  <a:srgbClr val="FFFFFF"/>
                </a:highlight>
                <a:latin typeface="Consolas"/>
                <a:ea typeface="Consolas"/>
                <a:cs typeface="Consolas"/>
                <a:sym typeface="Consolas"/>
              </a:rPr>
              <a:t>});</a:t>
            </a:r>
            <a:endParaRPr b="1" i="0" sz="1800" u="none" cap="none" strike="noStrike">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8"/>
          <p:cNvSpPr txBox="1"/>
          <p:nvPr>
            <p:ph idx="4294967295" type="title"/>
          </p:nvPr>
        </p:nvSpPr>
        <p:spPr>
          <a:xfrm>
            <a:off x="628560" y="275760"/>
            <a:ext cx="7885500" cy="1218900"/>
          </a:xfrm>
          <a:prstGeom prst="rect">
            <a:avLst/>
          </a:prstGeom>
          <a:noFill/>
          <a:ln>
            <a:noFill/>
          </a:ln>
        </p:spPr>
        <p:txBody>
          <a:bodyPr anchorCtr="0" anchor="ctr" bIns="45000" lIns="90000" spcFirstLastPara="1" rIns="90000" wrap="square" tIns="45000">
            <a:noAutofit/>
          </a:bodyPr>
          <a:lstStyle/>
          <a:p>
            <a:pPr indent="0" lvl="0" marL="0" rtl="0" algn="ctr">
              <a:lnSpc>
                <a:spcPct val="90000"/>
              </a:lnSpc>
              <a:spcBef>
                <a:spcPts val="0"/>
              </a:spcBef>
              <a:spcAft>
                <a:spcPts val="0"/>
              </a:spcAft>
              <a:buClr>
                <a:schemeClr val="dk1"/>
              </a:buClr>
              <a:buSzPts val="4000"/>
              <a:buFont typeface="Arial"/>
              <a:buNone/>
            </a:pPr>
            <a:r>
              <a:rPr lang="es-AR" sz="4000">
                <a:solidFill>
                  <a:schemeClr val="dk1"/>
                </a:solidFill>
              </a:rPr>
              <a:t>Asincronismo evento load</a:t>
            </a:r>
            <a:endParaRPr sz="4000"/>
          </a:p>
        </p:txBody>
      </p:sp>
      <p:sp>
        <p:nvSpPr>
          <p:cNvPr id="420" name="Google Shape;420;p68"/>
          <p:cNvSpPr txBox="1"/>
          <p:nvPr>
            <p:ph idx="4294967295" type="body"/>
          </p:nvPr>
        </p:nvSpPr>
        <p:spPr>
          <a:xfrm>
            <a:off x="300950" y="1512000"/>
            <a:ext cx="8519100" cy="2078400"/>
          </a:xfrm>
          <a:prstGeom prst="rect">
            <a:avLst/>
          </a:prstGeom>
          <a:noFill/>
          <a:ln>
            <a:noFill/>
          </a:ln>
        </p:spPr>
        <p:txBody>
          <a:bodyPr anchorCtr="0" anchor="t" bIns="45000" lIns="90000" spcFirstLastPara="1" rIns="90000" wrap="square" tIns="45000">
            <a:noAutofit/>
          </a:bodyPr>
          <a:lstStyle/>
          <a:p>
            <a:pPr indent="0" lvl="0" marL="0" rtl="0" algn="l">
              <a:lnSpc>
                <a:spcPct val="100000"/>
              </a:lnSpc>
              <a:spcBef>
                <a:spcPts val="0"/>
              </a:spcBef>
              <a:spcAft>
                <a:spcPts val="1300"/>
              </a:spcAft>
              <a:buClr>
                <a:schemeClr val="dk1"/>
              </a:buClr>
              <a:buSzPts val="1100"/>
              <a:buFont typeface="Arial"/>
              <a:buNone/>
            </a:pPr>
            <a:r>
              <a:rPr lang="es-AR" sz="2600"/>
              <a:t>También es muy habitual agregar código al evento load del objeto window del navegador, que ejecutará la función callback que definamos cuando la página se haya cargado y el DOM esté listo:</a:t>
            </a:r>
            <a:endParaRPr sz="2600"/>
          </a:p>
        </p:txBody>
      </p:sp>
      <p:sp>
        <p:nvSpPr>
          <p:cNvPr id="421" name="Google Shape;421;p68"/>
          <p:cNvSpPr txBox="1"/>
          <p:nvPr/>
        </p:nvSpPr>
        <p:spPr>
          <a:xfrm>
            <a:off x="628550" y="3590400"/>
            <a:ext cx="7955100" cy="13281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2000"/>
              <a:buFont typeface="Arial"/>
              <a:buNone/>
            </a:pPr>
            <a:r>
              <a:rPr b="1" i="0" lang="es-AR" sz="2000" u="none" cap="none" strike="noStrike">
                <a:solidFill>
                  <a:srgbClr val="001080"/>
                </a:solidFill>
                <a:highlight>
                  <a:srgbClr val="FFFFFF"/>
                </a:highlight>
                <a:latin typeface="Consolas"/>
                <a:ea typeface="Consolas"/>
                <a:cs typeface="Consolas"/>
                <a:sym typeface="Consolas"/>
              </a:rPr>
              <a:t>window</a:t>
            </a:r>
            <a:r>
              <a:rPr b="1" i="0" lang="es-AR" sz="2000" u="none" cap="none" strike="noStrike">
                <a:solidFill>
                  <a:schemeClr val="dk1"/>
                </a:solidFill>
                <a:highlight>
                  <a:srgbClr val="FFFFFF"/>
                </a:highlight>
                <a:latin typeface="Consolas"/>
                <a:ea typeface="Consolas"/>
                <a:cs typeface="Consolas"/>
                <a:sym typeface="Consolas"/>
              </a:rPr>
              <a:t>.</a:t>
            </a:r>
            <a:r>
              <a:rPr b="1" i="0" lang="es-AR" sz="2000" u="none" cap="none" strike="noStrike">
                <a:solidFill>
                  <a:srgbClr val="795E26"/>
                </a:solidFill>
                <a:highlight>
                  <a:srgbClr val="FFFFFF"/>
                </a:highlight>
                <a:latin typeface="Consolas"/>
                <a:ea typeface="Consolas"/>
                <a:cs typeface="Consolas"/>
                <a:sym typeface="Consolas"/>
              </a:rPr>
              <a:t>addEventListener</a:t>
            </a:r>
            <a:r>
              <a:rPr b="1" i="0" lang="es-AR" sz="2000" u="none" cap="none" strike="noStrike">
                <a:solidFill>
                  <a:schemeClr val="dk1"/>
                </a:solidFill>
                <a:highlight>
                  <a:srgbClr val="FFFFFF"/>
                </a:highlight>
                <a:latin typeface="Consolas"/>
                <a:ea typeface="Consolas"/>
                <a:cs typeface="Consolas"/>
                <a:sym typeface="Consolas"/>
              </a:rPr>
              <a:t>(</a:t>
            </a:r>
            <a:r>
              <a:rPr b="1" i="0" lang="es-AR" sz="2000" u="none" cap="none" strike="noStrike">
                <a:solidFill>
                  <a:srgbClr val="A31515"/>
                </a:solidFill>
                <a:highlight>
                  <a:srgbClr val="FFFFFF"/>
                </a:highlight>
                <a:latin typeface="Consolas"/>
                <a:ea typeface="Consolas"/>
                <a:cs typeface="Consolas"/>
                <a:sym typeface="Consolas"/>
              </a:rPr>
              <a:t>'load'</a:t>
            </a:r>
            <a:r>
              <a:rPr b="1" i="0" lang="es-AR" sz="2000" u="none" cap="none" strike="noStrike">
                <a:solidFill>
                  <a:schemeClr val="dk1"/>
                </a:solidFill>
                <a:highlight>
                  <a:srgbClr val="FFFFFF"/>
                </a:highlight>
                <a:latin typeface="Consolas"/>
                <a:ea typeface="Consolas"/>
                <a:cs typeface="Consolas"/>
                <a:sym typeface="Consolas"/>
              </a:rPr>
              <a:t>, () </a:t>
            </a:r>
            <a:r>
              <a:rPr b="1" i="0" lang="es-AR" sz="2000" u="none" cap="none" strike="noStrike">
                <a:solidFill>
                  <a:srgbClr val="0000FF"/>
                </a:solidFill>
                <a:highlight>
                  <a:srgbClr val="FFFFFF"/>
                </a:highlight>
                <a:latin typeface="Consolas"/>
                <a:ea typeface="Consolas"/>
                <a:cs typeface="Consolas"/>
                <a:sym typeface="Consolas"/>
              </a:rPr>
              <a:t>=&gt;</a:t>
            </a:r>
            <a:r>
              <a:rPr b="1" i="0" lang="es-AR" sz="2000" u="none" cap="none" strike="noStrike">
                <a:solidFill>
                  <a:schemeClr val="dk1"/>
                </a:solidFill>
                <a:highlight>
                  <a:srgbClr val="FFFFFF"/>
                </a:highlight>
                <a:latin typeface="Consolas"/>
                <a:ea typeface="Consolas"/>
                <a:cs typeface="Consolas"/>
                <a:sym typeface="Consolas"/>
              </a:rPr>
              <a:t> {</a:t>
            </a:r>
            <a:endParaRPr b="1" i="0" sz="20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2000"/>
              <a:buFont typeface="Arial"/>
              <a:buNone/>
            </a:pPr>
            <a:r>
              <a:rPr b="1" i="0" lang="es-AR" sz="2000" u="none" cap="none" strike="noStrike">
                <a:solidFill>
                  <a:schemeClr val="dk1"/>
                </a:solidFill>
                <a:highlight>
                  <a:srgbClr val="FFFFFF"/>
                </a:highlight>
                <a:latin typeface="Consolas"/>
                <a:ea typeface="Consolas"/>
                <a:cs typeface="Consolas"/>
                <a:sym typeface="Consolas"/>
              </a:rPr>
              <a:t>  </a:t>
            </a:r>
            <a:r>
              <a:rPr b="1" i="0" lang="es-AR" sz="2000" u="none" cap="none" strike="noStrike">
                <a:solidFill>
                  <a:srgbClr val="001080"/>
                </a:solidFill>
                <a:highlight>
                  <a:srgbClr val="FFFFFF"/>
                </a:highlight>
                <a:latin typeface="Consolas"/>
                <a:ea typeface="Consolas"/>
                <a:cs typeface="Consolas"/>
                <a:sym typeface="Consolas"/>
              </a:rPr>
              <a:t>console</a:t>
            </a:r>
            <a:r>
              <a:rPr b="1" i="0" lang="es-AR" sz="2000" u="none" cap="none" strike="noStrike">
                <a:solidFill>
                  <a:schemeClr val="dk1"/>
                </a:solidFill>
                <a:highlight>
                  <a:srgbClr val="FFFFFF"/>
                </a:highlight>
                <a:latin typeface="Consolas"/>
                <a:ea typeface="Consolas"/>
                <a:cs typeface="Consolas"/>
                <a:sym typeface="Consolas"/>
              </a:rPr>
              <a:t>.</a:t>
            </a:r>
            <a:r>
              <a:rPr b="1" i="0" lang="es-AR" sz="2000" u="none" cap="none" strike="noStrike">
                <a:solidFill>
                  <a:srgbClr val="795E26"/>
                </a:solidFill>
                <a:highlight>
                  <a:srgbClr val="FFFFFF"/>
                </a:highlight>
                <a:latin typeface="Consolas"/>
                <a:ea typeface="Consolas"/>
                <a:cs typeface="Consolas"/>
                <a:sym typeface="Consolas"/>
              </a:rPr>
              <a:t>log</a:t>
            </a:r>
            <a:r>
              <a:rPr b="1" i="0" lang="es-AR" sz="2000" u="none" cap="none" strike="noStrike">
                <a:solidFill>
                  <a:schemeClr val="dk1"/>
                </a:solidFill>
                <a:highlight>
                  <a:srgbClr val="FFFFFF"/>
                </a:highlight>
                <a:latin typeface="Consolas"/>
                <a:ea typeface="Consolas"/>
                <a:cs typeface="Consolas"/>
                <a:sym typeface="Consolas"/>
              </a:rPr>
              <a:t>(</a:t>
            </a:r>
            <a:r>
              <a:rPr b="1" i="0" lang="es-AR" sz="2000" u="none" cap="none" strike="noStrike">
                <a:solidFill>
                  <a:srgbClr val="A31515"/>
                </a:solidFill>
                <a:highlight>
                  <a:srgbClr val="FFFFFF"/>
                </a:highlight>
                <a:latin typeface="Consolas"/>
                <a:ea typeface="Consolas"/>
                <a:cs typeface="Consolas"/>
                <a:sym typeface="Consolas"/>
              </a:rPr>
              <a:t>'Página cargada'</a:t>
            </a:r>
            <a:r>
              <a:rPr b="1" i="0" lang="es-AR" sz="2000" u="none" cap="none" strike="noStrike">
                <a:solidFill>
                  <a:schemeClr val="dk1"/>
                </a:solidFill>
                <a:highlight>
                  <a:srgbClr val="FFFFFF"/>
                </a:highlight>
                <a:latin typeface="Consolas"/>
                <a:ea typeface="Consolas"/>
                <a:cs typeface="Consolas"/>
                <a:sym typeface="Consolas"/>
              </a:rPr>
              <a:t>);</a:t>
            </a:r>
            <a:endParaRPr b="1" i="0" sz="20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2000"/>
              <a:buFont typeface="Arial"/>
              <a:buNone/>
            </a:pPr>
            <a:r>
              <a:rPr b="1" i="0" lang="es-AR" sz="2000" u="none" cap="none" strike="noStrike">
                <a:solidFill>
                  <a:schemeClr val="dk1"/>
                </a:solidFill>
                <a:highlight>
                  <a:srgbClr val="FFFFFF"/>
                </a:highlight>
                <a:latin typeface="Consolas"/>
                <a:ea typeface="Consolas"/>
                <a:cs typeface="Consolas"/>
                <a:sym typeface="Consolas"/>
              </a:rPr>
              <a:t>});</a:t>
            </a:r>
            <a:endParaRPr b="1" i="0" sz="2000" u="none" cap="none" strike="noStrike">
              <a:solidFill>
                <a:schemeClr val="dk1"/>
              </a:solidFill>
              <a:highlight>
                <a:srgbClr val="FFFFFF"/>
              </a:highlight>
              <a:latin typeface="Consolas"/>
              <a:ea typeface="Consolas"/>
              <a:cs typeface="Consolas"/>
              <a:sym typeface="Consolas"/>
            </a:endParaRPr>
          </a:p>
        </p:txBody>
      </p:sp>
      <p:pic>
        <p:nvPicPr>
          <p:cNvPr id="422" name="Google Shape;422;p68"/>
          <p:cNvPicPr preferRelativeResize="0"/>
          <p:nvPr/>
        </p:nvPicPr>
        <p:blipFill rotWithShape="1">
          <a:blip r:embed="rId3">
            <a:alphaModFix/>
          </a:blip>
          <a:srcRect b="0" l="0" r="0" t="0"/>
          <a:stretch/>
        </p:blipFill>
        <p:spPr>
          <a:xfrm>
            <a:off x="3380025" y="4735995"/>
            <a:ext cx="5369824" cy="1748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9"/>
          <p:cNvSpPr txBox="1"/>
          <p:nvPr>
            <p:ph idx="4294967295" type="title"/>
          </p:nvPr>
        </p:nvSpPr>
        <p:spPr>
          <a:xfrm>
            <a:off x="628560" y="275760"/>
            <a:ext cx="7885500" cy="1218900"/>
          </a:xfrm>
          <a:prstGeom prst="rect">
            <a:avLst/>
          </a:prstGeom>
          <a:noFill/>
          <a:ln>
            <a:noFill/>
          </a:ln>
        </p:spPr>
        <p:txBody>
          <a:bodyPr anchorCtr="0" anchor="ctr" bIns="45000" lIns="90000" spcFirstLastPara="1" rIns="90000" wrap="square" tIns="45000">
            <a:noAutofit/>
          </a:bodyPr>
          <a:lstStyle/>
          <a:p>
            <a:pPr indent="0" lvl="0" marL="0" rtl="0" algn="ctr">
              <a:lnSpc>
                <a:spcPct val="90000"/>
              </a:lnSpc>
              <a:spcBef>
                <a:spcPts val="0"/>
              </a:spcBef>
              <a:spcAft>
                <a:spcPts val="0"/>
              </a:spcAft>
              <a:buClr>
                <a:schemeClr val="dk1"/>
              </a:buClr>
              <a:buSzPts val="4000"/>
              <a:buFont typeface="Arial"/>
              <a:buNone/>
            </a:pPr>
            <a:r>
              <a:rPr lang="es-AR" sz="4000">
                <a:solidFill>
                  <a:schemeClr val="dk1"/>
                </a:solidFill>
              </a:rPr>
              <a:t>Problema de los callbacks</a:t>
            </a:r>
            <a:endParaRPr sz="4000"/>
          </a:p>
        </p:txBody>
      </p:sp>
      <p:sp>
        <p:nvSpPr>
          <p:cNvPr id="429" name="Google Shape;429;p69"/>
          <p:cNvSpPr txBox="1"/>
          <p:nvPr>
            <p:ph idx="4294967295" type="body"/>
          </p:nvPr>
        </p:nvSpPr>
        <p:spPr>
          <a:xfrm>
            <a:off x="300950" y="1512000"/>
            <a:ext cx="8519100" cy="4217400"/>
          </a:xfrm>
          <a:prstGeom prst="rect">
            <a:avLst/>
          </a:prstGeom>
          <a:noFill/>
          <a:ln>
            <a:noFill/>
          </a:ln>
        </p:spPr>
        <p:txBody>
          <a:bodyPr anchorCtr="0" anchor="t" bIns="45000" lIns="90000" spcFirstLastPara="1" rIns="90000" wrap="square" tIns="45000">
            <a:noAutofit/>
          </a:bodyPr>
          <a:lstStyle/>
          <a:p>
            <a:pPr indent="0" lvl="0" marL="0" rtl="0" algn="l">
              <a:lnSpc>
                <a:spcPct val="100000"/>
              </a:lnSpc>
              <a:spcBef>
                <a:spcPts val="0"/>
              </a:spcBef>
              <a:spcAft>
                <a:spcPts val="0"/>
              </a:spcAft>
              <a:buClr>
                <a:schemeClr val="dk1"/>
              </a:buClr>
              <a:buSzPts val="1100"/>
              <a:buFont typeface="Arial"/>
              <a:buNone/>
            </a:pPr>
            <a:r>
              <a:rPr lang="es-AR" sz="2600"/>
              <a:t>Las funciones callback son ideales para casos simples, pero no están exentas de problemas cuando el código se complica.</a:t>
            </a:r>
            <a:endParaRPr sz="2600"/>
          </a:p>
          <a:p>
            <a:pPr indent="0" lvl="0" marL="0" rtl="0" algn="l">
              <a:lnSpc>
                <a:spcPct val="100000"/>
              </a:lnSpc>
              <a:spcBef>
                <a:spcPts val="1300"/>
              </a:spcBef>
              <a:spcAft>
                <a:spcPts val="0"/>
              </a:spcAft>
              <a:buClr>
                <a:schemeClr val="dk1"/>
              </a:buClr>
              <a:buSzPts val="1100"/>
              <a:buFont typeface="Arial"/>
              <a:buNone/>
            </a:pPr>
            <a:r>
              <a:rPr lang="es-AR" sz="2600"/>
              <a:t>Cuando anidamos varios callbacks, cada uno de ellos agrega un nivel de profundidad a la cola de mensajes.</a:t>
            </a:r>
            <a:endParaRPr sz="2600"/>
          </a:p>
          <a:p>
            <a:pPr indent="0" lvl="0" marL="0" rtl="0" algn="l">
              <a:lnSpc>
                <a:spcPct val="100000"/>
              </a:lnSpc>
              <a:spcBef>
                <a:spcPts val="1300"/>
              </a:spcBef>
              <a:spcAft>
                <a:spcPts val="0"/>
              </a:spcAft>
              <a:buClr>
                <a:schemeClr val="dk1"/>
              </a:buClr>
              <a:buSzPts val="1100"/>
              <a:buFont typeface="Arial"/>
              <a:buNone/>
            </a:pPr>
            <a:r>
              <a:rPr lang="es-AR" sz="2600"/>
              <a:t>Si bien JavaScript puede gestionar estas situaciones sin problema, el código puede volverse difícil de leer.</a:t>
            </a:r>
            <a:endParaRPr sz="2600"/>
          </a:p>
          <a:p>
            <a:pPr indent="0" lvl="0" marL="0" rtl="0" algn="l">
              <a:lnSpc>
                <a:spcPct val="100000"/>
              </a:lnSpc>
              <a:spcBef>
                <a:spcPts val="1300"/>
              </a:spcBef>
              <a:spcAft>
                <a:spcPts val="1300"/>
              </a:spcAft>
              <a:buClr>
                <a:schemeClr val="dk1"/>
              </a:buClr>
              <a:buSzPts val="1100"/>
              <a:buFont typeface="Arial"/>
              <a:buNone/>
            </a:pPr>
            <a:r>
              <a:rPr lang="es-AR" sz="2600"/>
              <a:t>Además, también será más difícil saber en dónde ha ocurrido un error.</a:t>
            </a:r>
            <a:endParaRPr sz="2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0"/>
          <p:cNvSpPr txBox="1"/>
          <p:nvPr>
            <p:ph idx="4294967295" type="title"/>
          </p:nvPr>
        </p:nvSpPr>
        <p:spPr>
          <a:xfrm>
            <a:off x="628560" y="275760"/>
            <a:ext cx="7885500" cy="1218900"/>
          </a:xfrm>
          <a:prstGeom prst="rect">
            <a:avLst/>
          </a:prstGeom>
          <a:noFill/>
          <a:ln>
            <a:noFill/>
          </a:ln>
        </p:spPr>
        <p:txBody>
          <a:bodyPr anchorCtr="0" anchor="ctr" bIns="45000" lIns="90000" spcFirstLastPara="1" rIns="90000" wrap="square" tIns="45000">
            <a:noAutofit/>
          </a:bodyPr>
          <a:lstStyle/>
          <a:p>
            <a:pPr indent="0" lvl="0" marL="0" rtl="0" algn="ctr">
              <a:lnSpc>
                <a:spcPct val="90000"/>
              </a:lnSpc>
              <a:spcBef>
                <a:spcPts val="0"/>
              </a:spcBef>
              <a:spcAft>
                <a:spcPts val="0"/>
              </a:spcAft>
              <a:buClr>
                <a:schemeClr val="dk1"/>
              </a:buClr>
              <a:buSzPts val="4000"/>
              <a:buFont typeface="Arial"/>
              <a:buNone/>
            </a:pPr>
            <a:r>
              <a:rPr lang="es-AR" sz="4000">
                <a:solidFill>
                  <a:schemeClr val="dk1"/>
                </a:solidFill>
              </a:rPr>
              <a:t>Ej. Problema de los callbacks</a:t>
            </a:r>
            <a:endParaRPr sz="4000"/>
          </a:p>
        </p:txBody>
      </p:sp>
      <p:sp>
        <p:nvSpPr>
          <p:cNvPr id="436" name="Google Shape;436;p70"/>
          <p:cNvSpPr txBox="1"/>
          <p:nvPr>
            <p:ph idx="4294967295" type="body"/>
          </p:nvPr>
        </p:nvSpPr>
        <p:spPr>
          <a:xfrm>
            <a:off x="300950" y="1512000"/>
            <a:ext cx="8519100" cy="2078400"/>
          </a:xfrm>
          <a:prstGeom prst="rect">
            <a:avLst/>
          </a:prstGeom>
          <a:noFill/>
          <a:ln>
            <a:noFill/>
          </a:ln>
        </p:spPr>
        <p:txBody>
          <a:bodyPr anchorCtr="0" anchor="t" bIns="45000" lIns="90000" spcFirstLastPara="1" rIns="90000" wrap="square" tIns="45000">
            <a:noAutofit/>
          </a:bodyPr>
          <a:lstStyle/>
          <a:p>
            <a:pPr indent="0" lvl="0" marL="0" rtl="0" algn="l">
              <a:lnSpc>
                <a:spcPct val="100000"/>
              </a:lnSpc>
              <a:spcBef>
                <a:spcPts val="0"/>
              </a:spcBef>
              <a:spcAft>
                <a:spcPts val="0"/>
              </a:spcAft>
              <a:buClr>
                <a:schemeClr val="dk1"/>
              </a:buClr>
              <a:buSzPts val="1100"/>
              <a:buFont typeface="Arial"/>
              <a:buNone/>
            </a:pPr>
            <a:r>
              <a:rPr lang="es-AR" sz="2600"/>
              <a:t>A continuación anidamos cuatro callbacks, lo cual no es extraño, seguramente encuentres casos mucho más extremos:</a:t>
            </a:r>
            <a:endParaRPr sz="2600"/>
          </a:p>
          <a:p>
            <a:pPr indent="0" lvl="0" marL="0" rtl="0" algn="l">
              <a:lnSpc>
                <a:spcPct val="100000"/>
              </a:lnSpc>
              <a:spcBef>
                <a:spcPts val="1300"/>
              </a:spcBef>
              <a:spcAft>
                <a:spcPts val="1300"/>
              </a:spcAft>
              <a:buClr>
                <a:schemeClr val="dk1"/>
              </a:buClr>
              <a:buSzPts val="1100"/>
              <a:buFont typeface="Arial"/>
              <a:buNone/>
            </a:pPr>
            <a:r>
              <a:t/>
            </a:r>
            <a:endParaRPr sz="2600"/>
          </a:p>
        </p:txBody>
      </p:sp>
      <p:sp>
        <p:nvSpPr>
          <p:cNvPr id="437" name="Google Shape;437;p70"/>
          <p:cNvSpPr txBox="1"/>
          <p:nvPr/>
        </p:nvSpPr>
        <p:spPr>
          <a:xfrm>
            <a:off x="582950" y="2794950"/>
            <a:ext cx="7955100" cy="38460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800"/>
              <a:buFont typeface="Arial"/>
              <a:buNone/>
            </a:pPr>
            <a:r>
              <a:rPr b="1" i="0" lang="es-AR" sz="1800" u="none" cap="none" strike="noStrike">
                <a:solidFill>
                  <a:srgbClr val="001080"/>
                </a:solidFill>
                <a:highlight>
                  <a:srgbClr val="FFFFFF"/>
                </a:highlight>
                <a:latin typeface="Consolas"/>
                <a:ea typeface="Consolas"/>
                <a:cs typeface="Consolas"/>
                <a:sym typeface="Consolas"/>
              </a:rPr>
              <a:t>window</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795E26"/>
                </a:solidFill>
                <a:highlight>
                  <a:srgbClr val="FFFFFF"/>
                </a:highlight>
                <a:latin typeface="Consolas"/>
                <a:ea typeface="Consolas"/>
                <a:cs typeface="Consolas"/>
                <a:sym typeface="Consolas"/>
              </a:rPr>
              <a:t>addEventListener</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A31515"/>
                </a:solidFill>
                <a:highlight>
                  <a:srgbClr val="FFFFFF"/>
                </a:highlight>
                <a:latin typeface="Consolas"/>
                <a:ea typeface="Consolas"/>
                <a:cs typeface="Consolas"/>
                <a:sym typeface="Consolas"/>
              </a:rPr>
              <a:t>'load'</a:t>
            </a:r>
            <a:r>
              <a:rPr b="1" i="0" lang="es-AR" sz="1800" u="none" cap="none" strike="noStrike">
                <a:solidFill>
                  <a:schemeClr val="dk1"/>
                </a:solidFill>
                <a:highlight>
                  <a:srgbClr val="FFFFFF"/>
                </a:highlight>
                <a:latin typeface="Consolas"/>
                <a:ea typeface="Consolas"/>
                <a:cs typeface="Consolas"/>
                <a:sym typeface="Consolas"/>
              </a:rPr>
              <a:t>, () </a:t>
            </a:r>
            <a:r>
              <a:rPr b="1" i="0" lang="es-AR" sz="1800" u="none" cap="none" strike="noStrike">
                <a:solidFill>
                  <a:srgbClr val="0000FF"/>
                </a:solidFill>
                <a:highlight>
                  <a:srgbClr val="FFFFFF"/>
                </a:highlight>
                <a:latin typeface="Consolas"/>
                <a:ea typeface="Consolas"/>
                <a:cs typeface="Consolas"/>
                <a:sym typeface="Consolas"/>
              </a:rPr>
              <a:t>=&gt;</a:t>
            </a:r>
            <a:r>
              <a:rPr b="1" i="0" lang="es-AR" sz="1800" u="none" cap="none" strike="noStrike">
                <a:solidFill>
                  <a:schemeClr val="dk1"/>
                </a:solidFill>
                <a:highlight>
                  <a:srgbClr val="FFFFFF"/>
                </a:highlight>
                <a:latin typeface="Consolas"/>
                <a:ea typeface="Consolas"/>
                <a:cs typeface="Consolas"/>
                <a:sym typeface="Consolas"/>
              </a:rPr>
              <a:t> {</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01080"/>
                </a:solidFill>
                <a:highlight>
                  <a:srgbClr val="FFFFFF"/>
                </a:highlight>
                <a:latin typeface="Consolas"/>
                <a:ea typeface="Consolas"/>
                <a:cs typeface="Consolas"/>
                <a:sym typeface="Consolas"/>
              </a:rPr>
              <a:t>document</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795E26"/>
                </a:solidFill>
                <a:highlight>
                  <a:srgbClr val="FFFFFF"/>
                </a:highlight>
                <a:latin typeface="Consolas"/>
                <a:ea typeface="Consolas"/>
                <a:cs typeface="Consolas"/>
                <a:sym typeface="Consolas"/>
              </a:rPr>
              <a:t>querySelector</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A31515"/>
                </a:solidFill>
                <a:highlight>
                  <a:srgbClr val="FFFFFF"/>
                </a:highlight>
                <a:latin typeface="Consolas"/>
                <a:ea typeface="Consolas"/>
                <a:cs typeface="Consolas"/>
                <a:sym typeface="Consolas"/>
              </a:rPr>
              <a:t>'#button'</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795E26"/>
                </a:solidFill>
                <a:highlight>
                  <a:srgbClr val="FFFFFF"/>
                </a:highlight>
                <a:latin typeface="Consolas"/>
                <a:ea typeface="Consolas"/>
                <a:cs typeface="Consolas"/>
                <a:sym typeface="Consolas"/>
              </a:rPr>
              <a:t>addEventListener</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A31515"/>
                </a:solidFill>
                <a:highlight>
                  <a:srgbClr val="FFFFFF"/>
                </a:highlight>
                <a:latin typeface="Consolas"/>
                <a:ea typeface="Consolas"/>
                <a:cs typeface="Consolas"/>
                <a:sym typeface="Consolas"/>
              </a:rPr>
              <a:t>'click'</a:t>
            </a:r>
            <a:r>
              <a:rPr b="1" i="0" lang="es-AR" sz="1800" u="none" cap="none" strike="noStrike">
                <a:solidFill>
                  <a:schemeClr val="dk1"/>
                </a:solidFill>
                <a:highlight>
                  <a:srgbClr val="FFFFFF"/>
                </a:highlight>
                <a:latin typeface="Consolas"/>
                <a:ea typeface="Consolas"/>
                <a:cs typeface="Consolas"/>
                <a:sym typeface="Consolas"/>
              </a:rPr>
              <a:t>, () </a:t>
            </a:r>
            <a:r>
              <a:rPr b="1" i="0" lang="es-AR" sz="1800" u="none" cap="none" strike="noStrike">
                <a:solidFill>
                  <a:srgbClr val="0000FF"/>
                </a:solidFill>
                <a:highlight>
                  <a:srgbClr val="FFFFFF"/>
                </a:highlight>
                <a:latin typeface="Consolas"/>
                <a:ea typeface="Consolas"/>
                <a:cs typeface="Consolas"/>
                <a:sym typeface="Consolas"/>
              </a:rPr>
              <a:t>=&gt;</a:t>
            </a:r>
            <a:r>
              <a:rPr b="1" i="0" lang="es-AR" sz="1800" u="none" cap="none" strike="noStrike">
                <a:solidFill>
                  <a:schemeClr val="dk1"/>
                </a:solidFill>
                <a:highlight>
                  <a:srgbClr val="FFFFFF"/>
                </a:highlight>
                <a:latin typeface="Consolas"/>
                <a:ea typeface="Consolas"/>
                <a:cs typeface="Consolas"/>
                <a:sym typeface="Consolas"/>
              </a:rPr>
              <a:t> {</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795E26"/>
                </a:solidFill>
                <a:highlight>
                  <a:srgbClr val="FFFFFF"/>
                </a:highlight>
                <a:latin typeface="Consolas"/>
                <a:ea typeface="Consolas"/>
                <a:cs typeface="Consolas"/>
                <a:sym typeface="Consolas"/>
              </a:rPr>
              <a:t>setTimeout</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000FF"/>
                </a:solidFill>
                <a:highlight>
                  <a:srgbClr val="FFFFFF"/>
                </a:highlight>
                <a:latin typeface="Consolas"/>
                <a:ea typeface="Consolas"/>
                <a:cs typeface="Consolas"/>
                <a:sym typeface="Consolas"/>
              </a:rPr>
              <a:t>=&gt;</a:t>
            </a:r>
            <a:r>
              <a:rPr b="1" i="0" lang="es-AR" sz="1800" u="none" cap="none" strike="noStrike">
                <a:solidFill>
                  <a:schemeClr val="dk1"/>
                </a:solidFill>
                <a:highlight>
                  <a:srgbClr val="FFFFFF"/>
                </a:highlight>
                <a:latin typeface="Consolas"/>
                <a:ea typeface="Consolas"/>
                <a:cs typeface="Consolas"/>
                <a:sym typeface="Consolas"/>
              </a:rPr>
              <a:t> {</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01080"/>
                </a:solidFill>
                <a:highlight>
                  <a:srgbClr val="FFFFFF"/>
                </a:highlight>
                <a:latin typeface="Consolas"/>
                <a:ea typeface="Consolas"/>
                <a:cs typeface="Consolas"/>
                <a:sym typeface="Consolas"/>
              </a:rPr>
              <a:t>items</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795E26"/>
                </a:solidFill>
                <a:highlight>
                  <a:srgbClr val="FFFFFF"/>
                </a:highlight>
                <a:latin typeface="Consolas"/>
                <a:ea typeface="Consolas"/>
                <a:cs typeface="Consolas"/>
                <a:sym typeface="Consolas"/>
              </a:rPr>
              <a:t>forEach</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001080"/>
                </a:solidFill>
                <a:highlight>
                  <a:srgbClr val="FFFFFF"/>
                </a:highlight>
                <a:latin typeface="Consolas"/>
                <a:ea typeface="Consolas"/>
                <a:cs typeface="Consolas"/>
                <a:sym typeface="Consolas"/>
              </a:rPr>
              <a:t>item</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000FF"/>
                </a:solidFill>
                <a:highlight>
                  <a:srgbClr val="FFFFFF"/>
                </a:highlight>
                <a:latin typeface="Consolas"/>
                <a:ea typeface="Consolas"/>
                <a:cs typeface="Consolas"/>
                <a:sym typeface="Consolas"/>
              </a:rPr>
              <a:t>=&gt;</a:t>
            </a:r>
            <a:r>
              <a:rPr b="1" i="0" lang="es-AR" sz="1800" u="none" cap="none" strike="noStrike">
                <a:solidFill>
                  <a:schemeClr val="dk1"/>
                </a:solidFill>
                <a:highlight>
                  <a:srgbClr val="FFFFFF"/>
                </a:highlight>
                <a:latin typeface="Consolas"/>
                <a:ea typeface="Consolas"/>
                <a:cs typeface="Consolas"/>
                <a:sym typeface="Consolas"/>
              </a:rPr>
              <a:t> {</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01080"/>
                </a:solidFill>
                <a:highlight>
                  <a:srgbClr val="FFFFFF"/>
                </a:highlight>
                <a:latin typeface="Consolas"/>
                <a:ea typeface="Consolas"/>
                <a:cs typeface="Consolas"/>
                <a:sym typeface="Consolas"/>
              </a:rPr>
              <a:t>console</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795E26"/>
                </a:solidFill>
                <a:highlight>
                  <a:srgbClr val="FFFFFF"/>
                </a:highlight>
                <a:latin typeface="Consolas"/>
                <a:ea typeface="Consolas"/>
                <a:cs typeface="Consolas"/>
                <a:sym typeface="Consolas"/>
              </a:rPr>
              <a:t>log</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A31515"/>
                </a:solidFill>
                <a:highlight>
                  <a:srgbClr val="FFFFFF"/>
                </a:highlight>
                <a:latin typeface="Consolas"/>
                <a:ea typeface="Consolas"/>
                <a:cs typeface="Consolas"/>
                <a:sym typeface="Consolas"/>
              </a:rPr>
              <a:t>`Item: </a:t>
            </a:r>
            <a:r>
              <a:rPr b="1" i="0" lang="es-AR" sz="1800" u="none" cap="none" strike="noStrike">
                <a:solidFill>
                  <a:srgbClr val="0000FF"/>
                </a:solidFill>
                <a:highlight>
                  <a:srgbClr val="FFFFFF"/>
                </a:highlight>
                <a:latin typeface="Consolas"/>
                <a:ea typeface="Consolas"/>
                <a:cs typeface="Consolas"/>
                <a:sym typeface="Consolas"/>
              </a:rPr>
              <a:t>${</a:t>
            </a:r>
            <a:r>
              <a:rPr b="1" i="0" lang="es-AR" sz="1800" u="none" cap="none" strike="noStrike">
                <a:solidFill>
                  <a:srgbClr val="001080"/>
                </a:solidFill>
                <a:highlight>
                  <a:srgbClr val="FFFFFF"/>
                </a:highlight>
                <a:latin typeface="Consolas"/>
                <a:ea typeface="Consolas"/>
                <a:cs typeface="Consolas"/>
                <a:sym typeface="Consolas"/>
              </a:rPr>
              <a:t>item</a:t>
            </a:r>
            <a:r>
              <a:rPr b="1" i="0" lang="es-AR" sz="1800" u="none" cap="none" strike="noStrike">
                <a:solidFill>
                  <a:srgbClr val="0000FF"/>
                </a:solidFill>
                <a:highlight>
                  <a:srgbClr val="FFFFFF"/>
                </a:highlight>
                <a:latin typeface="Consolas"/>
                <a:ea typeface="Consolas"/>
                <a:cs typeface="Consolas"/>
                <a:sym typeface="Consolas"/>
              </a:rPr>
              <a:t>}</a:t>
            </a:r>
            <a:r>
              <a:rPr b="1" i="0" lang="es-AR" sz="1800" u="none" cap="none" strike="noStrike">
                <a:solidFill>
                  <a:srgbClr val="A31515"/>
                </a:solidFill>
                <a:highlight>
                  <a:srgbClr val="FFFFFF"/>
                </a:highlight>
                <a:latin typeface="Consolas"/>
                <a:ea typeface="Consolas"/>
                <a:cs typeface="Consolas"/>
                <a:sym typeface="Consolas"/>
              </a:rPr>
              <a:t>`</a:t>
            </a:r>
            <a:r>
              <a:rPr b="1" i="0" lang="es-AR" sz="1800" u="none" cap="none" strike="noStrike">
                <a:solidFill>
                  <a:schemeClr val="dk1"/>
                </a:solidFill>
                <a:highlight>
                  <a:srgbClr val="FFFFFF"/>
                </a:highlight>
                <a:latin typeface="Consolas"/>
                <a:ea typeface="Consolas"/>
                <a:cs typeface="Consolas"/>
                <a:sym typeface="Consolas"/>
              </a:rPr>
              <a:t>);</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rPr b="1" i="0" lang="es-AR" sz="1800" u="none" cap="none" strike="noStrike">
                <a:solidFill>
                  <a:schemeClr val="dk1"/>
                </a:solidFill>
                <a:highlight>
                  <a:srgbClr val="FFFFFF"/>
                </a:highlight>
                <a:latin typeface="Consolas"/>
                <a:ea typeface="Consolas"/>
                <a:cs typeface="Consolas"/>
                <a:sym typeface="Consolas"/>
              </a:rPr>
              <a:t>      })</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rPr b="1" i="0" lang="es-AR" sz="1800" u="none" cap="none" strike="noStrike">
                <a:solidFill>
                  <a:schemeClr val="dk1"/>
                </a:solidFill>
                <a:highlight>
                  <a:srgbClr val="FFFFFF"/>
                </a:highlight>
                <a:latin typeface="Consolas"/>
                <a:ea typeface="Consolas"/>
                <a:cs typeface="Consolas"/>
                <a:sym typeface="Consolas"/>
              </a:rPr>
              <a:t>    }, </a:t>
            </a:r>
            <a:r>
              <a:rPr b="1" i="0" lang="es-AR" sz="1800" u="none" cap="none" strike="noStrike">
                <a:solidFill>
                  <a:srgbClr val="098658"/>
                </a:solidFill>
                <a:highlight>
                  <a:srgbClr val="FFFFFF"/>
                </a:highlight>
                <a:latin typeface="Consolas"/>
                <a:ea typeface="Consolas"/>
                <a:cs typeface="Consolas"/>
                <a:sym typeface="Consolas"/>
              </a:rPr>
              <a:t>2000</a:t>
            </a:r>
            <a:r>
              <a:rPr b="1" i="0" lang="es-AR" sz="1800" u="none" cap="none" strike="noStrike">
                <a:solidFill>
                  <a:schemeClr val="dk1"/>
                </a:solidFill>
                <a:highlight>
                  <a:srgbClr val="FFFFFF"/>
                </a:highlight>
                <a:latin typeface="Consolas"/>
                <a:ea typeface="Consolas"/>
                <a:cs typeface="Consolas"/>
                <a:sym typeface="Consolas"/>
              </a:rPr>
              <a:t>)</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rPr b="1" i="0" lang="es-AR" sz="1800" u="none" cap="none" strike="noStrike">
                <a:solidFill>
                  <a:schemeClr val="dk1"/>
                </a:solidFill>
                <a:highlight>
                  <a:srgbClr val="FFFFFF"/>
                </a:highlight>
                <a:latin typeface="Consolas"/>
                <a:ea typeface="Consolas"/>
                <a:cs typeface="Consolas"/>
                <a:sym typeface="Consolas"/>
              </a:rPr>
              <a:t>  });</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rPr b="1" i="0" lang="es-AR" sz="1800" u="none" cap="none" strike="noStrike">
                <a:solidFill>
                  <a:schemeClr val="dk1"/>
                </a:solidFill>
                <a:highlight>
                  <a:srgbClr val="FFFFFF"/>
                </a:highlight>
                <a:latin typeface="Consolas"/>
                <a:ea typeface="Consolas"/>
                <a:cs typeface="Consolas"/>
                <a:sym typeface="Consolas"/>
              </a:rPr>
              <a:t>});</a:t>
            </a:r>
            <a:endParaRPr b="1" i="0" sz="1800" u="none" cap="none" strike="noStrike">
              <a:solidFill>
                <a:srgbClr val="001080"/>
              </a:solidFill>
              <a:highlight>
                <a:srgbClr val="FFFFFF"/>
              </a:highlight>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1"/>
          <p:cNvSpPr txBox="1"/>
          <p:nvPr>
            <p:ph idx="4294967295" type="title"/>
          </p:nvPr>
        </p:nvSpPr>
        <p:spPr>
          <a:xfrm>
            <a:off x="628560" y="275760"/>
            <a:ext cx="7885500" cy="1218900"/>
          </a:xfrm>
          <a:prstGeom prst="rect">
            <a:avLst/>
          </a:prstGeom>
          <a:noFill/>
          <a:ln>
            <a:noFill/>
          </a:ln>
        </p:spPr>
        <p:txBody>
          <a:bodyPr anchorCtr="0" anchor="ctr" bIns="45000" lIns="90000" spcFirstLastPara="1" rIns="90000" wrap="square" tIns="45000">
            <a:noAutofit/>
          </a:bodyPr>
          <a:lstStyle/>
          <a:p>
            <a:pPr indent="0" lvl="0" marL="0" rtl="0" algn="ctr">
              <a:lnSpc>
                <a:spcPct val="90000"/>
              </a:lnSpc>
              <a:spcBef>
                <a:spcPts val="0"/>
              </a:spcBef>
              <a:spcAft>
                <a:spcPts val="0"/>
              </a:spcAft>
              <a:buClr>
                <a:schemeClr val="dk1"/>
              </a:buClr>
              <a:buSzPts val="4000"/>
              <a:buFont typeface="Arial"/>
              <a:buNone/>
            </a:pPr>
            <a:r>
              <a:rPr lang="es-AR" sz="4000">
                <a:solidFill>
                  <a:schemeClr val="dk1"/>
                </a:solidFill>
              </a:rPr>
              <a:t>Extremo del problema callbacks</a:t>
            </a:r>
            <a:endParaRPr sz="4000"/>
          </a:p>
        </p:txBody>
      </p:sp>
      <p:sp>
        <p:nvSpPr>
          <p:cNvPr id="444" name="Google Shape;444;p71"/>
          <p:cNvSpPr txBox="1"/>
          <p:nvPr>
            <p:ph idx="4294967295" type="body"/>
          </p:nvPr>
        </p:nvSpPr>
        <p:spPr>
          <a:xfrm>
            <a:off x="300950" y="1512000"/>
            <a:ext cx="8519100" cy="1788000"/>
          </a:xfrm>
          <a:prstGeom prst="rect">
            <a:avLst/>
          </a:prstGeom>
          <a:noFill/>
          <a:ln>
            <a:noFill/>
          </a:ln>
        </p:spPr>
        <p:txBody>
          <a:bodyPr anchorCtr="0" anchor="t" bIns="45000" lIns="90000" spcFirstLastPara="1" rIns="90000" wrap="square" tIns="45000">
            <a:noAutofit/>
          </a:bodyPr>
          <a:lstStyle/>
          <a:p>
            <a:pPr indent="0" lvl="0" marL="0" rtl="0" algn="l">
              <a:lnSpc>
                <a:spcPct val="100000"/>
              </a:lnSpc>
              <a:spcBef>
                <a:spcPts val="0"/>
              </a:spcBef>
              <a:spcAft>
                <a:spcPts val="0"/>
              </a:spcAft>
              <a:buClr>
                <a:schemeClr val="dk1"/>
              </a:buClr>
              <a:buSzPts val="1100"/>
              <a:buFont typeface="Arial"/>
              <a:buNone/>
            </a:pPr>
            <a:r>
              <a:rPr lang="es-AR" sz="2600"/>
              <a:t>La forma triangular que produce es conocida como </a:t>
            </a:r>
            <a:r>
              <a:rPr lang="es-AR" sz="2600">
                <a:highlight>
                  <a:schemeClr val="lt2"/>
                </a:highlight>
              </a:rPr>
              <a:t>Callback Hell o Pyramid of Doom</a:t>
            </a:r>
            <a:r>
              <a:rPr lang="es-AR" sz="2600"/>
              <a:t>, debido a su forma, resultando un código muy poco elegante que se puede complicar demasiado la legibilidad.</a:t>
            </a:r>
            <a:endParaRPr sz="2600"/>
          </a:p>
          <a:p>
            <a:pPr indent="0" lvl="0" marL="0" rtl="0" algn="l">
              <a:lnSpc>
                <a:spcPct val="100000"/>
              </a:lnSpc>
              <a:spcBef>
                <a:spcPts val="1300"/>
              </a:spcBef>
              <a:spcAft>
                <a:spcPts val="1300"/>
              </a:spcAft>
              <a:buClr>
                <a:schemeClr val="dk1"/>
              </a:buClr>
              <a:buSzPts val="1100"/>
              <a:buFont typeface="Arial"/>
              <a:buNone/>
            </a:pPr>
            <a:r>
              <a:t/>
            </a:r>
            <a:endParaRPr sz="2600"/>
          </a:p>
        </p:txBody>
      </p:sp>
      <p:pic>
        <p:nvPicPr>
          <p:cNvPr id="445" name="Google Shape;445;p71"/>
          <p:cNvPicPr preferRelativeResize="0"/>
          <p:nvPr/>
        </p:nvPicPr>
        <p:blipFill rotWithShape="1">
          <a:blip r:embed="rId3">
            <a:alphaModFix/>
          </a:blip>
          <a:srcRect b="0" l="0" r="0" t="0"/>
          <a:stretch/>
        </p:blipFill>
        <p:spPr>
          <a:xfrm>
            <a:off x="152400" y="3452400"/>
            <a:ext cx="8839200" cy="307081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4"/>
          <p:cNvSpPr txBox="1"/>
          <p:nvPr>
            <p:ph idx="4294967295" type="title"/>
          </p:nvPr>
        </p:nvSpPr>
        <p:spPr>
          <a:xfrm>
            <a:off x="628560" y="275760"/>
            <a:ext cx="7885440" cy="1218960"/>
          </a:xfrm>
          <a:prstGeom prst="rect">
            <a:avLst/>
          </a:prstGeom>
          <a:noFill/>
          <a:ln>
            <a:noFill/>
          </a:ln>
        </p:spPr>
        <p:txBody>
          <a:bodyPr anchorCtr="0" anchor="ctr" bIns="45000" lIns="90000" spcFirstLastPara="1" rIns="90000" wrap="square" tIns="45000">
            <a:noAutofit/>
          </a:bodyPr>
          <a:lstStyle/>
          <a:p>
            <a:pPr indent="0" lvl="0" marL="0" marR="0" rtl="0" algn="ctr">
              <a:lnSpc>
                <a:spcPct val="90000"/>
              </a:lnSpc>
              <a:spcBef>
                <a:spcPts val="0"/>
              </a:spcBef>
              <a:spcAft>
                <a:spcPts val="0"/>
              </a:spcAft>
              <a:buClr>
                <a:srgbClr val="000000"/>
              </a:buClr>
              <a:buSzPts val="4000"/>
              <a:buFont typeface="Arial"/>
              <a:buNone/>
            </a:pPr>
            <a:r>
              <a:rPr b="0" i="0" lang="es-AR" sz="4000" u="none" cap="none" strike="noStrike">
                <a:solidFill>
                  <a:srgbClr val="000000"/>
                </a:solidFill>
                <a:latin typeface="Arial"/>
                <a:ea typeface="Arial"/>
                <a:cs typeface="Arial"/>
                <a:sym typeface="Arial"/>
              </a:rPr>
              <a:t>Qué veremos!!</a:t>
            </a:r>
            <a:endParaRPr b="0" i="0" sz="4000" u="none" cap="none" strike="noStrike">
              <a:latin typeface="Arial"/>
              <a:ea typeface="Arial"/>
              <a:cs typeface="Arial"/>
              <a:sym typeface="Arial"/>
            </a:endParaRPr>
          </a:p>
        </p:txBody>
      </p:sp>
      <p:sp>
        <p:nvSpPr>
          <p:cNvPr id="296" name="Google Shape;296;p54"/>
          <p:cNvSpPr txBox="1"/>
          <p:nvPr>
            <p:ph idx="4294967295" type="body"/>
          </p:nvPr>
        </p:nvSpPr>
        <p:spPr>
          <a:xfrm>
            <a:off x="300960" y="1440000"/>
            <a:ext cx="8519040" cy="5220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Clr>
                <a:srgbClr val="000000"/>
              </a:buClr>
              <a:buSzPts val="2800"/>
              <a:buFont typeface="Arial"/>
              <a:buNone/>
            </a:pPr>
            <a:r>
              <a:rPr b="0" i="0" lang="es-AR" sz="2800" u="none" cap="none" strike="noStrike">
                <a:solidFill>
                  <a:srgbClr val="000000"/>
                </a:solidFill>
                <a:highlight>
                  <a:srgbClr val="E8F2A1"/>
                </a:highlight>
                <a:latin typeface="Arial"/>
                <a:ea typeface="Arial"/>
                <a:cs typeface="Arial"/>
                <a:sym typeface="Arial"/>
              </a:rPr>
              <a:t>Tema principal</a:t>
            </a:r>
            <a:r>
              <a:rPr b="0" i="0" lang="es-AR" sz="2800" u="none" cap="none" strike="noStrike">
                <a:solidFill>
                  <a:srgbClr val="000000"/>
                </a:solidFill>
                <a:latin typeface="Arial"/>
                <a:ea typeface="Arial"/>
                <a:cs typeface="Arial"/>
                <a:sym typeface="Arial"/>
              </a:rPr>
              <a:t> funciones callbacks en Javascript</a:t>
            </a:r>
            <a:endParaRPr b="0" i="0" sz="2800" u="none" cap="none" strike="noStrike">
              <a:latin typeface="Arial"/>
              <a:ea typeface="Arial"/>
              <a:cs typeface="Arial"/>
              <a:sym typeface="Arial"/>
            </a:endParaRPr>
          </a:p>
          <a:p>
            <a:pPr indent="-406440" lvl="0" marL="457200" marR="0" rtl="0" algn="l">
              <a:lnSpc>
                <a:spcPct val="90000"/>
              </a:lnSpc>
              <a:spcBef>
                <a:spcPts val="1568"/>
              </a:spcBef>
              <a:spcAft>
                <a:spcPts val="0"/>
              </a:spcAft>
              <a:buClr>
                <a:srgbClr val="000000"/>
              </a:buClr>
              <a:buSzPts val="2800"/>
              <a:buFont typeface="Arial"/>
              <a:buChar char="•"/>
            </a:pPr>
            <a:r>
              <a:rPr b="0" i="0" lang="es-AR" sz="2800" u="none" cap="none" strike="noStrike">
                <a:solidFill>
                  <a:srgbClr val="000000"/>
                </a:solidFill>
                <a:latin typeface="Arial"/>
                <a:ea typeface="Arial"/>
                <a:cs typeface="Arial"/>
                <a:sym typeface="Arial"/>
              </a:rPr>
              <a:t>Funciones sincrónicas y sus limites</a:t>
            </a:r>
            <a:endParaRPr b="0" i="0" sz="2800" u="none" cap="none" strike="noStrike">
              <a:latin typeface="Arial"/>
              <a:ea typeface="Arial"/>
              <a:cs typeface="Arial"/>
              <a:sym typeface="Arial"/>
            </a:endParaRPr>
          </a:p>
          <a:p>
            <a:pPr indent="-406440" lvl="0" marL="457200" marR="0" rtl="0" algn="l">
              <a:lnSpc>
                <a:spcPct val="90000"/>
              </a:lnSpc>
              <a:spcBef>
                <a:spcPts val="2418"/>
              </a:spcBef>
              <a:spcAft>
                <a:spcPts val="0"/>
              </a:spcAft>
              <a:buClr>
                <a:srgbClr val="000000"/>
              </a:buClr>
              <a:buSzPts val="2800"/>
              <a:buFont typeface="Arial"/>
              <a:buChar char="•"/>
            </a:pPr>
            <a:r>
              <a:rPr b="0" i="0" lang="es-AR" sz="2800" u="none" cap="none" strike="noStrike">
                <a:solidFill>
                  <a:srgbClr val="000000"/>
                </a:solidFill>
                <a:latin typeface="Arial"/>
                <a:ea typeface="Arial"/>
                <a:cs typeface="Arial"/>
                <a:sym typeface="Arial"/>
              </a:rPr>
              <a:t>Asincronismo</a:t>
            </a:r>
            <a:endParaRPr b="0" i="0" sz="2800" u="none" cap="none" strike="noStrike">
              <a:latin typeface="Arial"/>
              <a:ea typeface="Arial"/>
              <a:cs typeface="Arial"/>
              <a:sym typeface="Arial"/>
            </a:endParaRPr>
          </a:p>
          <a:p>
            <a:pPr indent="-406440" lvl="0" marL="457200" marR="0" rtl="0" algn="l">
              <a:lnSpc>
                <a:spcPct val="90000"/>
              </a:lnSpc>
              <a:spcBef>
                <a:spcPts val="2418"/>
              </a:spcBef>
              <a:spcAft>
                <a:spcPts val="0"/>
              </a:spcAft>
              <a:buClr>
                <a:srgbClr val="000000"/>
              </a:buClr>
              <a:buSzPts val="2800"/>
              <a:buFont typeface="Arial"/>
              <a:buChar char="•"/>
            </a:pPr>
            <a:r>
              <a:rPr b="0" i="0" lang="es-AR" sz="2800" u="none" cap="none" strike="noStrike">
                <a:solidFill>
                  <a:srgbClr val="000000"/>
                </a:solidFill>
                <a:latin typeface="Arial"/>
                <a:ea typeface="Arial"/>
                <a:cs typeface="Arial"/>
                <a:sym typeface="Arial"/>
              </a:rPr>
              <a:t>Que es un callback?</a:t>
            </a:r>
            <a:endParaRPr b="0" i="0" sz="2800" u="none" cap="none" strike="noStrike">
              <a:latin typeface="Arial"/>
              <a:ea typeface="Arial"/>
              <a:cs typeface="Arial"/>
              <a:sym typeface="Arial"/>
            </a:endParaRPr>
          </a:p>
          <a:p>
            <a:pPr indent="-406440" lvl="0" marL="457200" marR="0" rtl="0" algn="l">
              <a:lnSpc>
                <a:spcPct val="90000"/>
              </a:lnSpc>
              <a:spcBef>
                <a:spcPts val="2418"/>
              </a:spcBef>
              <a:spcAft>
                <a:spcPts val="0"/>
              </a:spcAft>
              <a:buClr>
                <a:srgbClr val="000000"/>
              </a:buClr>
              <a:buSzPts val="2800"/>
              <a:buFont typeface="Arial"/>
              <a:buChar char="•"/>
            </a:pPr>
            <a:r>
              <a:rPr b="0" i="0" lang="es-AR" sz="2800" u="none" cap="none" strike="noStrike">
                <a:solidFill>
                  <a:srgbClr val="000000"/>
                </a:solidFill>
                <a:latin typeface="Arial"/>
                <a:ea typeface="Arial"/>
                <a:cs typeface="Arial"/>
                <a:sym typeface="Arial"/>
              </a:rPr>
              <a:t>Porque utilizarlas?.</a:t>
            </a:r>
            <a:endParaRPr b="0" i="0" sz="2800" u="none" cap="none" strike="noStrike">
              <a:latin typeface="Arial"/>
              <a:ea typeface="Arial"/>
              <a:cs typeface="Arial"/>
              <a:sym typeface="Arial"/>
            </a:endParaRPr>
          </a:p>
          <a:p>
            <a:pPr indent="-406440" lvl="0" marL="457200" marR="0" rtl="0" algn="l">
              <a:lnSpc>
                <a:spcPct val="90000"/>
              </a:lnSpc>
              <a:spcBef>
                <a:spcPts val="2418"/>
              </a:spcBef>
              <a:spcAft>
                <a:spcPts val="0"/>
              </a:spcAft>
              <a:buClr>
                <a:srgbClr val="000000"/>
              </a:buClr>
              <a:buSzPts val="2800"/>
              <a:buFont typeface="Arial"/>
              <a:buChar char="•"/>
            </a:pPr>
            <a:r>
              <a:rPr b="0" i="0" lang="es-AR" sz="2800" u="none" cap="none" strike="noStrike">
                <a:solidFill>
                  <a:srgbClr val="000000"/>
                </a:solidFill>
                <a:latin typeface="Arial"/>
                <a:ea typeface="Arial"/>
                <a:cs typeface="Arial"/>
                <a:sym typeface="Arial"/>
              </a:rPr>
              <a:t>Gestión de errores</a:t>
            </a:r>
            <a:endParaRPr b="0" i="0" sz="2800" u="none" cap="none" strike="noStrike">
              <a:latin typeface="Arial"/>
              <a:ea typeface="Arial"/>
              <a:cs typeface="Arial"/>
              <a:sym typeface="Arial"/>
            </a:endParaRPr>
          </a:p>
          <a:p>
            <a:pPr indent="-406440" lvl="0" marL="457200" marR="0" rtl="0" algn="l">
              <a:lnSpc>
                <a:spcPct val="90000"/>
              </a:lnSpc>
              <a:spcBef>
                <a:spcPts val="2418"/>
              </a:spcBef>
              <a:spcAft>
                <a:spcPts val="0"/>
              </a:spcAft>
              <a:buClr>
                <a:srgbClr val="000000"/>
              </a:buClr>
              <a:buSzPts val="2800"/>
              <a:buFont typeface="Arial"/>
              <a:buChar char="•"/>
            </a:pPr>
            <a:r>
              <a:rPr b="0" i="0" lang="es-AR" sz="2800" u="none" cap="none" strike="noStrike">
                <a:solidFill>
                  <a:srgbClr val="000000"/>
                </a:solidFill>
                <a:latin typeface="Arial"/>
                <a:ea typeface="Arial"/>
                <a:cs typeface="Arial"/>
                <a:sym typeface="Arial"/>
              </a:rPr>
              <a:t>Problemas comunes</a:t>
            </a:r>
            <a:endParaRPr b="0" i="0" sz="2800" u="none" cap="none" strike="noStrike">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2"/>
          <p:cNvSpPr txBox="1"/>
          <p:nvPr>
            <p:ph idx="4294967295" type="title"/>
          </p:nvPr>
        </p:nvSpPr>
        <p:spPr>
          <a:xfrm>
            <a:off x="628560" y="275760"/>
            <a:ext cx="7885500" cy="1218900"/>
          </a:xfrm>
          <a:prstGeom prst="rect">
            <a:avLst/>
          </a:prstGeom>
          <a:noFill/>
          <a:ln>
            <a:noFill/>
          </a:ln>
        </p:spPr>
        <p:txBody>
          <a:bodyPr anchorCtr="0" anchor="ctr" bIns="45000" lIns="90000" spcFirstLastPara="1" rIns="90000" wrap="square" tIns="45000">
            <a:noAutofit/>
          </a:bodyPr>
          <a:lstStyle/>
          <a:p>
            <a:pPr indent="0" lvl="0" marL="0" rtl="0" algn="ctr">
              <a:lnSpc>
                <a:spcPct val="90000"/>
              </a:lnSpc>
              <a:spcBef>
                <a:spcPts val="0"/>
              </a:spcBef>
              <a:spcAft>
                <a:spcPts val="0"/>
              </a:spcAft>
              <a:buClr>
                <a:schemeClr val="dk1"/>
              </a:buClr>
              <a:buSzPts val="4000"/>
              <a:buFont typeface="Arial"/>
              <a:buNone/>
            </a:pPr>
            <a:r>
              <a:rPr lang="es-AR" sz="4000">
                <a:solidFill>
                  <a:schemeClr val="dk1"/>
                </a:solidFill>
              </a:rPr>
              <a:t>Callbacks Hell</a:t>
            </a:r>
            <a:endParaRPr sz="4000"/>
          </a:p>
        </p:txBody>
      </p:sp>
      <p:sp>
        <p:nvSpPr>
          <p:cNvPr id="452" name="Google Shape;452;p72"/>
          <p:cNvSpPr txBox="1"/>
          <p:nvPr>
            <p:ph idx="4294967295" type="body"/>
          </p:nvPr>
        </p:nvSpPr>
        <p:spPr>
          <a:xfrm>
            <a:off x="300950" y="1512000"/>
            <a:ext cx="8519100" cy="2078400"/>
          </a:xfrm>
          <a:prstGeom prst="rect">
            <a:avLst/>
          </a:prstGeom>
          <a:noFill/>
          <a:ln>
            <a:noFill/>
          </a:ln>
        </p:spPr>
        <p:txBody>
          <a:bodyPr anchorCtr="0" anchor="t" bIns="45000" lIns="90000" spcFirstLastPara="1" rIns="90000" wrap="square" tIns="45000">
            <a:noAutofit/>
          </a:bodyPr>
          <a:lstStyle/>
          <a:p>
            <a:pPr indent="0" lvl="0" marL="0" rtl="0" algn="l">
              <a:lnSpc>
                <a:spcPct val="100000"/>
              </a:lnSpc>
              <a:spcBef>
                <a:spcPts val="0"/>
              </a:spcBef>
              <a:spcAft>
                <a:spcPts val="0"/>
              </a:spcAft>
              <a:buClr>
                <a:schemeClr val="dk1"/>
              </a:buClr>
              <a:buSzPts val="1100"/>
              <a:buFont typeface="Arial"/>
              <a:buNone/>
            </a:pPr>
            <a:r>
              <a:t/>
            </a:r>
            <a:endParaRPr sz="2600"/>
          </a:p>
          <a:p>
            <a:pPr indent="0" lvl="0" marL="0" rtl="0" algn="l">
              <a:lnSpc>
                <a:spcPct val="100000"/>
              </a:lnSpc>
              <a:spcBef>
                <a:spcPts val="1300"/>
              </a:spcBef>
              <a:spcAft>
                <a:spcPts val="1300"/>
              </a:spcAft>
              <a:buClr>
                <a:schemeClr val="dk1"/>
              </a:buClr>
              <a:buSzPts val="1100"/>
              <a:buFont typeface="Arial"/>
              <a:buNone/>
            </a:pPr>
            <a:r>
              <a:t/>
            </a:r>
            <a:endParaRPr sz="2600"/>
          </a:p>
        </p:txBody>
      </p:sp>
      <p:sp>
        <p:nvSpPr>
          <p:cNvPr id="453" name="Google Shape;453;p72"/>
          <p:cNvSpPr txBox="1"/>
          <p:nvPr/>
        </p:nvSpPr>
        <p:spPr>
          <a:xfrm>
            <a:off x="-2192900" y="1063350"/>
            <a:ext cx="7955100" cy="54336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rgbClr val="0000FF"/>
                </a:solidFill>
                <a:highlight>
                  <a:srgbClr val="FFFFFF"/>
                </a:highlight>
                <a:latin typeface="Consolas"/>
                <a:ea typeface="Consolas"/>
                <a:cs typeface="Consolas"/>
                <a:sym typeface="Consolas"/>
              </a:rPr>
              <a:t>const</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70C1"/>
                </a:solidFill>
                <a:highlight>
                  <a:srgbClr val="FFFFFF"/>
                </a:highlight>
                <a:latin typeface="Consolas"/>
                <a:ea typeface="Consolas"/>
                <a:cs typeface="Consolas"/>
                <a:sym typeface="Consolas"/>
              </a:rPr>
              <a:t>lugaresVisitados</a:t>
            </a:r>
            <a:r>
              <a:rPr b="1" i="0" lang="es-AR" sz="1400" u="none" cap="none" strike="noStrike">
                <a:solidFill>
                  <a:schemeClr val="dk1"/>
                </a:solidFill>
                <a:highlight>
                  <a:srgbClr val="FFFFFF"/>
                </a:highlight>
                <a:latin typeface="Consolas"/>
                <a:ea typeface="Consolas"/>
                <a:cs typeface="Consolas"/>
                <a:sym typeface="Consolas"/>
              </a:rPr>
              <a:t> =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rgbClr val="0000FF"/>
                </a:solidFill>
                <a:highlight>
                  <a:srgbClr val="FFFFFF"/>
                </a:highlight>
                <a:latin typeface="Consolas"/>
                <a:ea typeface="Consolas"/>
                <a:cs typeface="Consolas"/>
                <a:sym typeface="Consolas"/>
              </a:rPr>
              <a:t>function</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795E26"/>
                </a:solidFill>
                <a:highlight>
                  <a:srgbClr val="FFFFFF"/>
                </a:highlight>
                <a:latin typeface="Consolas"/>
                <a:ea typeface="Consolas"/>
                <a:cs typeface="Consolas"/>
                <a:sym typeface="Consolas"/>
              </a:rPr>
              <a:t>irDePaseo</a:t>
            </a: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795E26"/>
                </a:solidFill>
                <a:highlight>
                  <a:srgbClr val="FFFFFF"/>
                </a:highlight>
                <a:latin typeface="Consolas"/>
                <a:ea typeface="Consolas"/>
                <a:cs typeface="Consolas"/>
                <a:sym typeface="Consolas"/>
              </a:rPr>
              <a:t>setTimeout</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0000FF"/>
                </a:solidFill>
                <a:highlight>
                  <a:srgbClr val="FFFFFF"/>
                </a:highlight>
                <a:latin typeface="Consolas"/>
                <a:ea typeface="Consolas"/>
                <a:cs typeface="Consolas"/>
                <a:sym typeface="Consolas"/>
              </a:rPr>
              <a:t>function</a:t>
            </a: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70C1"/>
                </a:solidFill>
                <a:highlight>
                  <a:srgbClr val="FFFFFF"/>
                </a:highlight>
                <a:latin typeface="Consolas"/>
                <a:ea typeface="Consolas"/>
                <a:cs typeface="Consolas"/>
                <a:sym typeface="Consolas"/>
              </a:rPr>
              <a:t>lugaresVisitados</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795E26"/>
                </a:solidFill>
                <a:highlight>
                  <a:srgbClr val="FFFFFF"/>
                </a:highlight>
                <a:latin typeface="Consolas"/>
                <a:ea typeface="Consolas"/>
                <a:cs typeface="Consolas"/>
                <a:sym typeface="Consolas"/>
              </a:rPr>
              <a:t>push</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A31515"/>
                </a:solidFill>
                <a:highlight>
                  <a:srgbClr val="FFFFFF"/>
                </a:highlight>
                <a:latin typeface="Consolas"/>
                <a:ea typeface="Consolas"/>
                <a:cs typeface="Consolas"/>
                <a:sym typeface="Consolas"/>
              </a:rPr>
              <a:t>'Salta'</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795E26"/>
                </a:solidFill>
                <a:highlight>
                  <a:srgbClr val="FFFFFF"/>
                </a:highlight>
                <a:latin typeface="Consolas"/>
                <a:ea typeface="Consolas"/>
                <a:cs typeface="Consolas"/>
                <a:sym typeface="Consolas"/>
              </a:rPr>
              <a:t>setTimeout</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0000FF"/>
                </a:solidFill>
                <a:highlight>
                  <a:srgbClr val="FFFFFF"/>
                </a:highlight>
                <a:latin typeface="Consolas"/>
                <a:ea typeface="Consolas"/>
                <a:cs typeface="Consolas"/>
                <a:sym typeface="Consolas"/>
              </a:rPr>
              <a:t>function</a:t>
            </a: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70C1"/>
                </a:solidFill>
                <a:highlight>
                  <a:srgbClr val="FFFFFF"/>
                </a:highlight>
                <a:latin typeface="Consolas"/>
                <a:ea typeface="Consolas"/>
                <a:cs typeface="Consolas"/>
                <a:sym typeface="Consolas"/>
              </a:rPr>
              <a:t>lugaresVisitados</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795E26"/>
                </a:solidFill>
                <a:highlight>
                  <a:srgbClr val="FFFFFF"/>
                </a:highlight>
                <a:latin typeface="Consolas"/>
                <a:ea typeface="Consolas"/>
                <a:cs typeface="Consolas"/>
                <a:sym typeface="Consolas"/>
              </a:rPr>
              <a:t>push</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A31515"/>
                </a:solidFill>
                <a:highlight>
                  <a:srgbClr val="FFFFFF"/>
                </a:highlight>
                <a:latin typeface="Consolas"/>
                <a:ea typeface="Consolas"/>
                <a:cs typeface="Consolas"/>
                <a:sym typeface="Consolas"/>
              </a:rPr>
              <a:t>'Cordoba'</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795E26"/>
                </a:solidFill>
                <a:highlight>
                  <a:srgbClr val="FFFFFF"/>
                </a:highlight>
                <a:latin typeface="Consolas"/>
                <a:ea typeface="Consolas"/>
                <a:cs typeface="Consolas"/>
                <a:sym typeface="Consolas"/>
              </a:rPr>
              <a:t>setTimeout</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0000FF"/>
                </a:solidFill>
                <a:highlight>
                  <a:srgbClr val="FFFFFF"/>
                </a:highlight>
                <a:latin typeface="Consolas"/>
                <a:ea typeface="Consolas"/>
                <a:cs typeface="Consolas"/>
                <a:sym typeface="Consolas"/>
              </a:rPr>
              <a:t>function</a:t>
            </a: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70C1"/>
                </a:solidFill>
                <a:highlight>
                  <a:srgbClr val="FFFFFF"/>
                </a:highlight>
                <a:latin typeface="Consolas"/>
                <a:ea typeface="Consolas"/>
                <a:cs typeface="Consolas"/>
                <a:sym typeface="Consolas"/>
              </a:rPr>
              <a:t>lugaresVisitados</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795E26"/>
                </a:solidFill>
                <a:highlight>
                  <a:srgbClr val="FFFFFF"/>
                </a:highlight>
                <a:latin typeface="Consolas"/>
                <a:ea typeface="Consolas"/>
                <a:cs typeface="Consolas"/>
                <a:sym typeface="Consolas"/>
              </a:rPr>
              <a:t>push</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A31515"/>
                </a:solidFill>
                <a:highlight>
                  <a:srgbClr val="FFFFFF"/>
                </a:highlight>
                <a:latin typeface="Consolas"/>
                <a:ea typeface="Consolas"/>
                <a:cs typeface="Consolas"/>
                <a:sym typeface="Consolas"/>
              </a:rPr>
              <a:t>'Jujuy'</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795E26"/>
                </a:solidFill>
                <a:highlight>
                  <a:srgbClr val="FFFFFF"/>
                </a:highlight>
                <a:latin typeface="Consolas"/>
                <a:ea typeface="Consolas"/>
                <a:cs typeface="Consolas"/>
                <a:sym typeface="Consolas"/>
              </a:rPr>
              <a:t>setTimeout</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0000FF"/>
                </a:solidFill>
                <a:highlight>
                  <a:srgbClr val="FFFFFF"/>
                </a:highlight>
                <a:latin typeface="Consolas"/>
                <a:ea typeface="Consolas"/>
                <a:cs typeface="Consolas"/>
                <a:sym typeface="Consolas"/>
              </a:rPr>
              <a:t>function</a:t>
            </a: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70C1"/>
                </a:solidFill>
                <a:highlight>
                  <a:srgbClr val="FFFFFF"/>
                </a:highlight>
                <a:latin typeface="Consolas"/>
                <a:ea typeface="Consolas"/>
                <a:cs typeface="Consolas"/>
                <a:sym typeface="Consolas"/>
              </a:rPr>
              <a:t>lugaresVisitados</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795E26"/>
                </a:solidFill>
                <a:highlight>
                  <a:srgbClr val="FFFFFF"/>
                </a:highlight>
                <a:latin typeface="Consolas"/>
                <a:ea typeface="Consolas"/>
                <a:cs typeface="Consolas"/>
                <a:sym typeface="Consolas"/>
              </a:rPr>
              <a:t>push</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A31515"/>
                </a:solidFill>
                <a:highlight>
                  <a:srgbClr val="FFFFFF"/>
                </a:highlight>
                <a:latin typeface="Consolas"/>
                <a:ea typeface="Consolas"/>
                <a:cs typeface="Consolas"/>
                <a:sym typeface="Consolas"/>
              </a:rPr>
              <a:t>'Tierra del fuego'</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1080"/>
                </a:solidFill>
                <a:highlight>
                  <a:srgbClr val="FFFFFF"/>
                </a:highlight>
                <a:latin typeface="Consolas"/>
                <a:ea typeface="Consolas"/>
                <a:cs typeface="Consolas"/>
                <a:sym typeface="Consolas"/>
              </a:rPr>
              <a:t>console</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795E26"/>
                </a:solidFill>
                <a:highlight>
                  <a:srgbClr val="FFFFFF"/>
                </a:highlight>
                <a:latin typeface="Consolas"/>
                <a:ea typeface="Consolas"/>
                <a:cs typeface="Consolas"/>
                <a:sym typeface="Consolas"/>
              </a:rPr>
              <a:t>log</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0070C1"/>
                </a:solidFill>
                <a:highlight>
                  <a:srgbClr val="FFFFFF"/>
                </a:highlight>
                <a:latin typeface="Consolas"/>
                <a:ea typeface="Consolas"/>
                <a:cs typeface="Consolas"/>
                <a:sym typeface="Consolas"/>
              </a:rPr>
              <a:t>lugaresVisitados</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795E26"/>
                </a:solidFill>
                <a:highlight>
                  <a:srgbClr val="FFFFFF"/>
                </a:highlight>
                <a:latin typeface="Consolas"/>
                <a:ea typeface="Consolas"/>
                <a:cs typeface="Consolas"/>
                <a:sym typeface="Consolas"/>
              </a:rPr>
              <a:t>toString</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98658"/>
                </a:solidFill>
                <a:highlight>
                  <a:srgbClr val="FFFFFF"/>
                </a:highlight>
                <a:latin typeface="Consolas"/>
                <a:ea typeface="Consolas"/>
                <a:cs typeface="Consolas"/>
                <a:sym typeface="Consolas"/>
              </a:rPr>
              <a:t>1000</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98658"/>
                </a:solidFill>
                <a:highlight>
                  <a:srgbClr val="FFFFFF"/>
                </a:highlight>
                <a:latin typeface="Consolas"/>
                <a:ea typeface="Consolas"/>
                <a:cs typeface="Consolas"/>
                <a:sym typeface="Consolas"/>
              </a:rPr>
              <a:t>1000</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98658"/>
                </a:solidFill>
                <a:highlight>
                  <a:srgbClr val="FFFFFF"/>
                </a:highlight>
                <a:latin typeface="Consolas"/>
                <a:ea typeface="Consolas"/>
                <a:cs typeface="Consolas"/>
                <a:sym typeface="Consolas"/>
              </a:rPr>
              <a:t>1000</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98658"/>
                </a:solidFill>
                <a:highlight>
                  <a:srgbClr val="FFFFFF"/>
                </a:highlight>
                <a:latin typeface="Consolas"/>
                <a:ea typeface="Consolas"/>
                <a:cs typeface="Consolas"/>
                <a:sym typeface="Consolas"/>
              </a:rPr>
              <a:t>1000</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rgbClr val="795E26"/>
                </a:solidFill>
                <a:highlight>
                  <a:srgbClr val="FFFFFF"/>
                </a:highlight>
                <a:latin typeface="Consolas"/>
                <a:ea typeface="Consolas"/>
                <a:cs typeface="Consolas"/>
                <a:sym typeface="Consolas"/>
              </a:rPr>
              <a:t>irDePaseo</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008000"/>
                </a:solidFill>
                <a:highlight>
                  <a:srgbClr val="FFFFFF"/>
                </a:highlight>
                <a:latin typeface="Consolas"/>
                <a:ea typeface="Consolas"/>
                <a:cs typeface="Consolas"/>
                <a:sym typeface="Consolas"/>
              </a:rPr>
              <a:t>// OUTPUT : Salta, Cordoba, Jujuy, Tierra del fuego</a:t>
            </a:r>
            <a:endParaRPr b="1" i="0" sz="1400" u="none" cap="none" strike="noStrike">
              <a:solidFill>
                <a:srgbClr val="008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1" i="0" sz="1800" u="none" cap="none" strike="noStrike">
              <a:solidFill>
                <a:srgbClr val="001080"/>
              </a:solidFill>
              <a:highlight>
                <a:srgbClr val="FFFFFF"/>
              </a:highlight>
              <a:latin typeface="Consolas"/>
              <a:ea typeface="Consolas"/>
              <a:cs typeface="Consolas"/>
              <a:sym typeface="Consolas"/>
            </a:endParaRPr>
          </a:p>
        </p:txBody>
      </p:sp>
      <p:sp>
        <p:nvSpPr>
          <p:cNvPr id="454" name="Google Shape;454;p72"/>
          <p:cNvSpPr/>
          <p:nvPr/>
        </p:nvSpPr>
        <p:spPr>
          <a:xfrm>
            <a:off x="5512175" y="4762475"/>
            <a:ext cx="3495600" cy="1218900"/>
          </a:xfrm>
          <a:prstGeom prst="rect">
            <a:avLst/>
          </a:prstGeom>
          <a:noFill/>
          <a:ln cap="flat" cmpd="sng" w="19050">
            <a:solidFill>
              <a:srgbClr val="1155CC"/>
            </a:solidFill>
            <a:prstDash val="solid"/>
            <a:round/>
            <a:headEnd len="sm" w="sm" type="none"/>
            <a:tailEnd len="sm" w="sm" type="none"/>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¿Qué ocurre si cambiamos los tiempos por valores diferentes entre sí?.</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3"/>
          <p:cNvSpPr txBox="1"/>
          <p:nvPr>
            <p:ph idx="4294967295" type="title"/>
          </p:nvPr>
        </p:nvSpPr>
        <p:spPr>
          <a:xfrm>
            <a:off x="628560" y="275760"/>
            <a:ext cx="7885500" cy="1218900"/>
          </a:xfrm>
          <a:prstGeom prst="rect">
            <a:avLst/>
          </a:prstGeom>
          <a:noFill/>
          <a:ln>
            <a:noFill/>
          </a:ln>
        </p:spPr>
        <p:txBody>
          <a:bodyPr anchorCtr="0" anchor="ctr" bIns="45000" lIns="90000" spcFirstLastPara="1" rIns="90000" wrap="square" tIns="45000">
            <a:noAutofit/>
          </a:bodyPr>
          <a:lstStyle/>
          <a:p>
            <a:pPr indent="0" lvl="0" marL="0" rtl="0" algn="ctr">
              <a:lnSpc>
                <a:spcPct val="90000"/>
              </a:lnSpc>
              <a:spcBef>
                <a:spcPts val="0"/>
              </a:spcBef>
              <a:spcAft>
                <a:spcPts val="0"/>
              </a:spcAft>
              <a:buClr>
                <a:schemeClr val="dk1"/>
              </a:buClr>
              <a:buSzPts val="4000"/>
              <a:buFont typeface="Arial"/>
              <a:buNone/>
            </a:pPr>
            <a:r>
              <a:rPr lang="es-AR" sz="4000">
                <a:solidFill>
                  <a:schemeClr val="dk1"/>
                </a:solidFill>
              </a:rPr>
              <a:t>Consejos</a:t>
            </a:r>
            <a:endParaRPr sz="4000"/>
          </a:p>
        </p:txBody>
      </p:sp>
      <p:sp>
        <p:nvSpPr>
          <p:cNvPr id="461" name="Google Shape;461;p73"/>
          <p:cNvSpPr txBox="1"/>
          <p:nvPr>
            <p:ph idx="4294967295" type="body"/>
          </p:nvPr>
        </p:nvSpPr>
        <p:spPr>
          <a:xfrm>
            <a:off x="300950" y="1512000"/>
            <a:ext cx="8519100" cy="4217400"/>
          </a:xfrm>
          <a:prstGeom prst="rect">
            <a:avLst/>
          </a:prstGeom>
          <a:noFill/>
          <a:ln>
            <a:noFill/>
          </a:ln>
        </p:spPr>
        <p:txBody>
          <a:bodyPr anchorCtr="0" anchor="t" bIns="45000" lIns="90000" spcFirstLastPara="1" rIns="90000" wrap="square" tIns="45000">
            <a:noAutofit/>
          </a:bodyPr>
          <a:lstStyle/>
          <a:p>
            <a:pPr indent="0" lvl="0" marL="0" rtl="0" algn="l">
              <a:lnSpc>
                <a:spcPct val="100000"/>
              </a:lnSpc>
              <a:spcBef>
                <a:spcPts val="0"/>
              </a:spcBef>
              <a:spcAft>
                <a:spcPts val="1300"/>
              </a:spcAft>
              <a:buClr>
                <a:schemeClr val="dk1"/>
              </a:buClr>
              <a:buSzPts val="1100"/>
              <a:buFont typeface="Arial"/>
              <a:buNone/>
            </a:pPr>
            <a:r>
              <a:rPr lang="es-AR" sz="2600"/>
              <a:t>Implementar una función callback en javascript es fácil, una vez que entiendas cómo funciona. Si no la usas de forma correcta, a medida que tu código crece en complejidad, puedes terminar con un código muy ilegible, difícil de depurar al usar funciones callbacks en javascript.</a:t>
            </a:r>
            <a:endParaRPr sz="2600"/>
          </a:p>
        </p:txBody>
      </p:sp>
      <p:pic>
        <p:nvPicPr>
          <p:cNvPr id="462" name="Google Shape;462;p73"/>
          <p:cNvPicPr preferRelativeResize="0"/>
          <p:nvPr/>
        </p:nvPicPr>
        <p:blipFill rotWithShape="1">
          <a:blip r:embed="rId3">
            <a:alphaModFix/>
          </a:blip>
          <a:srcRect b="0" l="0" r="0" t="0"/>
          <a:stretch/>
        </p:blipFill>
        <p:spPr>
          <a:xfrm>
            <a:off x="3128706" y="3843706"/>
            <a:ext cx="3988150" cy="2476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4"/>
          <p:cNvSpPr txBox="1"/>
          <p:nvPr>
            <p:ph idx="4294967295" type="title"/>
          </p:nvPr>
        </p:nvSpPr>
        <p:spPr>
          <a:xfrm>
            <a:off x="628560" y="275760"/>
            <a:ext cx="7885500" cy="1218900"/>
          </a:xfrm>
          <a:prstGeom prst="rect">
            <a:avLst/>
          </a:prstGeom>
          <a:noFill/>
          <a:ln>
            <a:noFill/>
          </a:ln>
        </p:spPr>
        <p:txBody>
          <a:bodyPr anchorCtr="0" anchor="ctr" bIns="45000" lIns="90000" spcFirstLastPara="1" rIns="90000" wrap="square" tIns="45000">
            <a:noAutofit/>
          </a:bodyPr>
          <a:lstStyle/>
          <a:p>
            <a:pPr indent="0" lvl="0" marL="0" rtl="0" algn="ctr">
              <a:lnSpc>
                <a:spcPct val="90000"/>
              </a:lnSpc>
              <a:spcBef>
                <a:spcPts val="0"/>
              </a:spcBef>
              <a:spcAft>
                <a:spcPts val="0"/>
              </a:spcAft>
              <a:buClr>
                <a:schemeClr val="dk1"/>
              </a:buClr>
              <a:buSzPts val="4000"/>
              <a:buFont typeface="Arial"/>
              <a:buNone/>
            </a:pPr>
            <a:r>
              <a:rPr lang="es-AR" sz="4000">
                <a:solidFill>
                  <a:schemeClr val="dk1"/>
                </a:solidFill>
              </a:rPr>
              <a:t>Consejos</a:t>
            </a:r>
            <a:endParaRPr sz="4000"/>
          </a:p>
        </p:txBody>
      </p:sp>
      <p:sp>
        <p:nvSpPr>
          <p:cNvPr id="469" name="Google Shape;469;p74"/>
          <p:cNvSpPr txBox="1"/>
          <p:nvPr>
            <p:ph idx="4294967295" type="body"/>
          </p:nvPr>
        </p:nvSpPr>
        <p:spPr>
          <a:xfrm>
            <a:off x="300950" y="1512000"/>
            <a:ext cx="8519100" cy="4217400"/>
          </a:xfrm>
          <a:prstGeom prst="rect">
            <a:avLst/>
          </a:prstGeom>
          <a:noFill/>
          <a:ln>
            <a:noFill/>
          </a:ln>
        </p:spPr>
        <p:txBody>
          <a:bodyPr anchorCtr="0" anchor="t" bIns="45000" lIns="90000" spcFirstLastPara="1" rIns="90000" wrap="square" tIns="45000">
            <a:noAutofit/>
          </a:bodyPr>
          <a:lstStyle/>
          <a:p>
            <a:pPr indent="-323850" lvl="0" marL="457200" rtl="0" algn="l">
              <a:lnSpc>
                <a:spcPct val="115000"/>
              </a:lnSpc>
              <a:spcBef>
                <a:spcPts val="0"/>
              </a:spcBef>
              <a:spcAft>
                <a:spcPts val="0"/>
              </a:spcAft>
              <a:buClr>
                <a:schemeClr val="dk1"/>
              </a:buClr>
              <a:buSzPts val="1500"/>
              <a:buChar char="●"/>
            </a:pPr>
            <a:r>
              <a:rPr b="1" lang="es-AR" sz="1900">
                <a:solidFill>
                  <a:schemeClr val="dk1"/>
                </a:solidFill>
                <a:highlight>
                  <a:srgbClr val="FFFFFF"/>
                </a:highlight>
              </a:rPr>
              <a:t>Callback al final:</a:t>
            </a:r>
            <a:r>
              <a:rPr lang="es-AR" sz="1900">
                <a:solidFill>
                  <a:schemeClr val="dk1"/>
                </a:solidFill>
                <a:highlight>
                  <a:srgbClr val="FFFFFF"/>
                </a:highlight>
              </a:rPr>
              <a:t> Usa la función callback como último parámetro. La mayoría de las funciones callbacks son funciones anónimas, creadas donde pasas los parámetros. Al ubicar la función callback al final y creas una función anónima, tu código quedará más legible.</a:t>
            </a:r>
            <a:endParaRPr sz="1900">
              <a:solidFill>
                <a:schemeClr val="dk1"/>
              </a:solidFill>
              <a:highlight>
                <a:srgbClr val="FFFFFF"/>
              </a:highlight>
            </a:endParaRPr>
          </a:p>
          <a:p>
            <a:pPr indent="-323850" lvl="0" marL="457200" rtl="0" algn="l">
              <a:lnSpc>
                <a:spcPct val="115000"/>
              </a:lnSpc>
              <a:spcBef>
                <a:spcPts val="2600"/>
              </a:spcBef>
              <a:spcAft>
                <a:spcPts val="0"/>
              </a:spcAft>
              <a:buClr>
                <a:schemeClr val="dk1"/>
              </a:buClr>
              <a:buSzPts val="1500"/>
              <a:buChar char="●"/>
            </a:pPr>
            <a:r>
              <a:rPr b="1" lang="es-AR" sz="1900">
                <a:solidFill>
                  <a:schemeClr val="dk1"/>
                </a:solidFill>
                <a:highlight>
                  <a:srgbClr val="FFFFFF"/>
                </a:highlight>
              </a:rPr>
              <a:t>Evita las callbacks hell:</a:t>
            </a:r>
            <a:r>
              <a:rPr lang="es-AR" sz="1900">
                <a:solidFill>
                  <a:schemeClr val="dk1"/>
                </a:solidFill>
                <a:highlight>
                  <a:srgbClr val="FFFFFF"/>
                </a:highlight>
              </a:rPr>
              <a:t> Los callbacks hell son un antipatrón muy común cuando usas callbacks en javascript. Esto sucede, cuando tienes muchas callbacks anidadas, dando como resultado la dificultad de leer o seguir la estructura del código. Para evitarlas intenta no crear muchos niveles de anidación, usa funciones normales en vez de funciones anónimas para separar las callbacks o utiliza otra soluciones como promesas y async/await (una solución más moderna de cómo manejar operaciones asíncronas que veremos más adelante).</a:t>
            </a:r>
            <a:endParaRPr sz="1900">
              <a:solidFill>
                <a:schemeClr val="dk1"/>
              </a:solidFill>
              <a:highlight>
                <a:srgbClr val="FFFFFF"/>
              </a:highlight>
            </a:endParaRPr>
          </a:p>
          <a:p>
            <a:pPr indent="0" lvl="0" marL="457200" rtl="0" algn="l">
              <a:lnSpc>
                <a:spcPct val="115000"/>
              </a:lnSpc>
              <a:spcBef>
                <a:spcPts val="2600"/>
              </a:spcBef>
              <a:spcAft>
                <a:spcPts val="2300"/>
              </a:spcAft>
              <a:buSzPts val="1400"/>
              <a:buNone/>
            </a:pPr>
            <a:r>
              <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5"/>
          <p:cNvSpPr txBox="1"/>
          <p:nvPr>
            <p:ph idx="4294967295" type="title"/>
          </p:nvPr>
        </p:nvSpPr>
        <p:spPr>
          <a:xfrm>
            <a:off x="628560" y="275760"/>
            <a:ext cx="7885500" cy="1218900"/>
          </a:xfrm>
          <a:prstGeom prst="rect">
            <a:avLst/>
          </a:prstGeom>
          <a:noFill/>
          <a:ln>
            <a:noFill/>
          </a:ln>
        </p:spPr>
        <p:txBody>
          <a:bodyPr anchorCtr="0" anchor="ctr" bIns="45000" lIns="90000" spcFirstLastPara="1" rIns="90000" wrap="square" tIns="45000">
            <a:noAutofit/>
          </a:bodyPr>
          <a:lstStyle/>
          <a:p>
            <a:pPr indent="0" lvl="0" marL="0" rtl="0" algn="ctr">
              <a:lnSpc>
                <a:spcPct val="90000"/>
              </a:lnSpc>
              <a:spcBef>
                <a:spcPts val="0"/>
              </a:spcBef>
              <a:spcAft>
                <a:spcPts val="0"/>
              </a:spcAft>
              <a:buClr>
                <a:schemeClr val="dk1"/>
              </a:buClr>
              <a:buSzPts val="4000"/>
              <a:buFont typeface="Arial"/>
              <a:buNone/>
            </a:pPr>
            <a:r>
              <a:rPr lang="es-AR" sz="4000">
                <a:solidFill>
                  <a:schemeClr val="dk1"/>
                </a:solidFill>
              </a:rPr>
              <a:t>Consejos</a:t>
            </a:r>
            <a:endParaRPr sz="4000"/>
          </a:p>
        </p:txBody>
      </p:sp>
      <p:sp>
        <p:nvSpPr>
          <p:cNvPr id="476" name="Google Shape;476;p75"/>
          <p:cNvSpPr txBox="1"/>
          <p:nvPr>
            <p:ph idx="4294967295" type="body"/>
          </p:nvPr>
        </p:nvSpPr>
        <p:spPr>
          <a:xfrm>
            <a:off x="300950" y="1512000"/>
            <a:ext cx="8519100" cy="4217400"/>
          </a:xfrm>
          <a:prstGeom prst="rect">
            <a:avLst/>
          </a:prstGeom>
          <a:noFill/>
          <a:ln>
            <a:noFill/>
          </a:ln>
        </p:spPr>
        <p:txBody>
          <a:bodyPr anchorCtr="0" anchor="t" bIns="45000" lIns="90000" spcFirstLastPara="1" rIns="90000" wrap="square" tIns="45000">
            <a:noAutofit/>
          </a:bodyPr>
          <a:lstStyle/>
          <a:p>
            <a:pPr indent="-323850" lvl="0" marL="457200" rtl="0" algn="l">
              <a:lnSpc>
                <a:spcPct val="115000"/>
              </a:lnSpc>
              <a:spcBef>
                <a:spcPts val="0"/>
              </a:spcBef>
              <a:spcAft>
                <a:spcPts val="0"/>
              </a:spcAft>
              <a:buClr>
                <a:schemeClr val="dk1"/>
              </a:buClr>
              <a:buSzPts val="1500"/>
              <a:buChar char="●"/>
            </a:pPr>
            <a:r>
              <a:rPr b="1" lang="es-AR" sz="1900">
                <a:solidFill>
                  <a:schemeClr val="dk1"/>
                </a:solidFill>
                <a:highlight>
                  <a:srgbClr val="FFFFFF"/>
                </a:highlight>
              </a:rPr>
              <a:t>Prefiere el estilo directo:</a:t>
            </a:r>
            <a:r>
              <a:rPr lang="es-AR" sz="1900">
                <a:solidFill>
                  <a:schemeClr val="dk1"/>
                </a:solidFill>
                <a:highlight>
                  <a:srgbClr val="FFFFFF"/>
                </a:highlight>
              </a:rPr>
              <a:t> Si usas solo funciones puramente síncronas, es recomendable usar el </a:t>
            </a:r>
            <a:r>
              <a:rPr b="1" lang="es-AR" sz="1900">
                <a:solidFill>
                  <a:schemeClr val="dk1"/>
                </a:solidFill>
                <a:highlight>
                  <a:srgbClr val="FFFFFF"/>
                </a:highlight>
              </a:rPr>
              <a:t>estilo directo</a:t>
            </a:r>
            <a:r>
              <a:rPr lang="es-AR" sz="1900">
                <a:solidFill>
                  <a:schemeClr val="dk1"/>
                </a:solidFill>
                <a:highlight>
                  <a:srgbClr val="FFFFFF"/>
                </a:highlight>
              </a:rPr>
              <a:t>, en vez de, propagar el resultado usando una función callback.</a:t>
            </a:r>
            <a:endParaRPr sz="1900">
              <a:solidFill>
                <a:schemeClr val="dk1"/>
              </a:solidFill>
              <a:highlight>
                <a:srgbClr val="FFFFFF"/>
              </a:highlight>
            </a:endParaRPr>
          </a:p>
          <a:p>
            <a:pPr indent="-323850" lvl="0" marL="457200" rtl="0" algn="l">
              <a:lnSpc>
                <a:spcPct val="115000"/>
              </a:lnSpc>
              <a:spcBef>
                <a:spcPts val="2300"/>
              </a:spcBef>
              <a:spcAft>
                <a:spcPts val="2300"/>
              </a:spcAft>
              <a:buClr>
                <a:schemeClr val="dk1"/>
              </a:buClr>
              <a:buSzPts val="1500"/>
              <a:buChar char="●"/>
            </a:pPr>
            <a:r>
              <a:rPr b="1" lang="es-AR" sz="1900">
                <a:solidFill>
                  <a:schemeClr val="dk1"/>
                </a:solidFill>
                <a:highlight>
                  <a:srgbClr val="FFFFFF"/>
                </a:highlight>
              </a:rPr>
              <a:t>Conoce el estilo de la función:</a:t>
            </a:r>
            <a:r>
              <a:rPr lang="es-AR" sz="1900">
                <a:solidFill>
                  <a:schemeClr val="dk1"/>
                </a:solidFill>
                <a:highlight>
                  <a:srgbClr val="FFFFFF"/>
                </a:highlight>
              </a:rPr>
              <a:t> Siempre lee la documentación de la función que usa la callback para saber que tipo de estilo está usando. Conociendo el estilo de la función puedes determinar el diseño de tu código.</a:t>
            </a:r>
            <a:endParaRPr sz="19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6"/>
          <p:cNvSpPr txBox="1"/>
          <p:nvPr>
            <p:ph idx="4294967295" type="title"/>
          </p:nvPr>
        </p:nvSpPr>
        <p:spPr>
          <a:xfrm>
            <a:off x="628560" y="275760"/>
            <a:ext cx="7885500" cy="1218900"/>
          </a:xfrm>
          <a:prstGeom prst="rect">
            <a:avLst/>
          </a:prstGeom>
          <a:noFill/>
          <a:ln>
            <a:noFill/>
          </a:ln>
        </p:spPr>
        <p:txBody>
          <a:bodyPr anchorCtr="0" anchor="ctr" bIns="45000" lIns="90000" spcFirstLastPara="1" rIns="90000" wrap="square" tIns="45000">
            <a:noAutofit/>
          </a:bodyPr>
          <a:lstStyle/>
          <a:p>
            <a:pPr indent="0" lvl="0" marL="0" rtl="0" algn="ctr">
              <a:lnSpc>
                <a:spcPct val="90000"/>
              </a:lnSpc>
              <a:spcBef>
                <a:spcPts val="0"/>
              </a:spcBef>
              <a:spcAft>
                <a:spcPts val="0"/>
              </a:spcAft>
              <a:buClr>
                <a:schemeClr val="dk1"/>
              </a:buClr>
              <a:buSzPts val="4000"/>
              <a:buFont typeface="Arial"/>
              <a:buNone/>
            </a:pPr>
            <a:r>
              <a:rPr lang="es-AR" sz="4000">
                <a:solidFill>
                  <a:schemeClr val="dk1"/>
                </a:solidFill>
              </a:rPr>
              <a:t>Ejercicios de integración</a:t>
            </a:r>
            <a:endParaRPr sz="4000"/>
          </a:p>
        </p:txBody>
      </p:sp>
      <p:sp>
        <p:nvSpPr>
          <p:cNvPr id="483" name="Google Shape;483;p76"/>
          <p:cNvSpPr txBox="1"/>
          <p:nvPr>
            <p:ph idx="4294967295" type="body"/>
          </p:nvPr>
        </p:nvSpPr>
        <p:spPr>
          <a:xfrm>
            <a:off x="300950" y="1512000"/>
            <a:ext cx="8519100" cy="2078400"/>
          </a:xfrm>
          <a:prstGeom prst="rect">
            <a:avLst/>
          </a:prstGeom>
          <a:noFill/>
          <a:ln>
            <a:noFill/>
          </a:ln>
        </p:spPr>
        <p:txBody>
          <a:bodyPr anchorCtr="0" anchor="t" bIns="45000" lIns="90000" spcFirstLastPara="1" rIns="90000" wrap="square" tIns="45000">
            <a:noAutofit/>
          </a:bodyPr>
          <a:lstStyle/>
          <a:p>
            <a:pPr indent="0" lvl="0" marL="0" rtl="0" algn="l">
              <a:lnSpc>
                <a:spcPct val="100000"/>
              </a:lnSpc>
              <a:spcBef>
                <a:spcPts val="0"/>
              </a:spcBef>
              <a:spcAft>
                <a:spcPts val="0"/>
              </a:spcAft>
              <a:buClr>
                <a:schemeClr val="dk1"/>
              </a:buClr>
              <a:buSzPts val="1100"/>
              <a:buFont typeface="Arial"/>
              <a:buNone/>
            </a:pPr>
            <a:r>
              <a:rPr lang="es-AR" sz="2600"/>
              <a:t>Ejercicio para realizar en clase.</a:t>
            </a:r>
            <a:endParaRPr sz="2600"/>
          </a:p>
          <a:p>
            <a:pPr indent="0" lvl="0" marL="0" rtl="0" algn="l">
              <a:lnSpc>
                <a:spcPct val="100000"/>
              </a:lnSpc>
              <a:spcBef>
                <a:spcPts val="1300"/>
              </a:spcBef>
              <a:spcAft>
                <a:spcPts val="0"/>
              </a:spcAft>
              <a:buClr>
                <a:schemeClr val="dk1"/>
              </a:buClr>
              <a:buSzPts val="1100"/>
              <a:buFont typeface="Arial"/>
              <a:buNone/>
            </a:pPr>
            <a:r>
              <a:rPr lang="es-AR" sz="2600"/>
              <a:t>Veamos un ejemplo donde integremos HTML, CSS y JS en la utilización de callbacks.</a:t>
            </a:r>
            <a:endParaRPr sz="2600"/>
          </a:p>
          <a:p>
            <a:pPr indent="0" lvl="0" marL="0" rtl="0" algn="l">
              <a:lnSpc>
                <a:spcPct val="100000"/>
              </a:lnSpc>
              <a:spcBef>
                <a:spcPts val="1300"/>
              </a:spcBef>
              <a:spcAft>
                <a:spcPts val="1300"/>
              </a:spcAft>
              <a:buClr>
                <a:schemeClr val="dk1"/>
              </a:buClr>
              <a:buSzPts val="1100"/>
              <a:buFont typeface="Arial"/>
              <a:buNone/>
            </a:pPr>
            <a:r>
              <a:t/>
            </a:r>
            <a:endParaRPr sz="2600"/>
          </a:p>
        </p:txBody>
      </p:sp>
      <p:sp>
        <p:nvSpPr>
          <p:cNvPr id="484" name="Google Shape;484;p76"/>
          <p:cNvSpPr txBox="1"/>
          <p:nvPr/>
        </p:nvSpPr>
        <p:spPr>
          <a:xfrm>
            <a:off x="593750" y="3103625"/>
            <a:ext cx="7955100" cy="33864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800"/>
              <a:buFont typeface="Arial"/>
              <a:buNone/>
            </a:pPr>
            <a:r>
              <a:rPr b="1" i="0" lang="es-AR" sz="1800" u="none" cap="none" strike="noStrike">
                <a:solidFill>
                  <a:srgbClr val="800000"/>
                </a:solidFill>
                <a:highlight>
                  <a:srgbClr val="FFFFFF"/>
                </a:highlight>
                <a:latin typeface="Consolas"/>
                <a:ea typeface="Consolas"/>
                <a:cs typeface="Consolas"/>
                <a:sym typeface="Consolas"/>
              </a:rPr>
              <a:t>&lt;body&gt;</a:t>
            </a:r>
            <a:endParaRPr b="1" i="0" sz="1800" u="none" cap="none" strike="noStrike">
              <a:solidFill>
                <a:srgbClr val="800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800000"/>
                </a:solidFill>
                <a:highlight>
                  <a:srgbClr val="FFFFFF"/>
                </a:highlight>
                <a:latin typeface="Consolas"/>
                <a:ea typeface="Consolas"/>
                <a:cs typeface="Consolas"/>
                <a:sym typeface="Consolas"/>
              </a:rPr>
              <a:t>&lt;div</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FF0000"/>
                </a:solidFill>
                <a:highlight>
                  <a:srgbClr val="FFFFFF"/>
                </a:highlight>
                <a:latin typeface="Consolas"/>
                <a:ea typeface="Consolas"/>
                <a:cs typeface="Consolas"/>
                <a:sym typeface="Consolas"/>
              </a:rPr>
              <a:t>class</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0000FF"/>
                </a:solidFill>
                <a:highlight>
                  <a:srgbClr val="FFFFFF"/>
                </a:highlight>
                <a:latin typeface="Consolas"/>
                <a:ea typeface="Consolas"/>
                <a:cs typeface="Consolas"/>
                <a:sym typeface="Consolas"/>
              </a:rPr>
              <a:t>"container"</a:t>
            </a:r>
            <a:r>
              <a:rPr b="1" i="0" lang="es-AR" sz="1800" u="none" cap="none" strike="noStrike">
                <a:solidFill>
                  <a:srgbClr val="800000"/>
                </a:solidFill>
                <a:highlight>
                  <a:srgbClr val="FFFFFF"/>
                </a:highlight>
                <a:latin typeface="Consolas"/>
                <a:ea typeface="Consolas"/>
                <a:cs typeface="Consolas"/>
                <a:sym typeface="Consolas"/>
              </a:rPr>
              <a:t>&gt;</a:t>
            </a:r>
            <a:endParaRPr b="1" i="0" sz="1800" u="none" cap="none" strike="noStrike">
              <a:solidFill>
                <a:srgbClr val="800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800000"/>
                </a:solidFill>
                <a:highlight>
                  <a:srgbClr val="FFFFFF"/>
                </a:highlight>
                <a:latin typeface="Consolas"/>
                <a:ea typeface="Consolas"/>
                <a:cs typeface="Consolas"/>
                <a:sym typeface="Consolas"/>
              </a:rPr>
              <a:t>&lt;h2</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FF0000"/>
                </a:solidFill>
                <a:highlight>
                  <a:srgbClr val="FFFFFF"/>
                </a:highlight>
                <a:latin typeface="Consolas"/>
                <a:ea typeface="Consolas"/>
                <a:cs typeface="Consolas"/>
                <a:sym typeface="Consolas"/>
              </a:rPr>
              <a:t>class</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0000FF"/>
                </a:solidFill>
                <a:highlight>
                  <a:srgbClr val="FFFFFF"/>
                </a:highlight>
                <a:latin typeface="Consolas"/>
                <a:ea typeface="Consolas"/>
                <a:cs typeface="Consolas"/>
                <a:sym typeface="Consolas"/>
              </a:rPr>
              <a:t>"word"</a:t>
            </a:r>
            <a:r>
              <a:rPr b="1" i="0" lang="es-AR" sz="1800" u="none" cap="none" strike="noStrike">
                <a:solidFill>
                  <a:srgbClr val="800000"/>
                </a:solidFill>
                <a:highlight>
                  <a:srgbClr val="FFFFFF"/>
                </a:highlight>
                <a:latin typeface="Consolas"/>
                <a:ea typeface="Consolas"/>
                <a:cs typeface="Consolas"/>
                <a:sym typeface="Consolas"/>
              </a:rPr>
              <a:t>&gt;</a:t>
            </a:r>
            <a:r>
              <a:rPr b="1" i="0" lang="es-AR" sz="1800" u="none" cap="none" strike="noStrike">
                <a:solidFill>
                  <a:schemeClr val="dk1"/>
                </a:solidFill>
                <a:highlight>
                  <a:srgbClr val="FFFFFF"/>
                </a:highlight>
                <a:latin typeface="Consolas"/>
                <a:ea typeface="Consolas"/>
                <a:cs typeface="Consolas"/>
                <a:sym typeface="Consolas"/>
              </a:rPr>
              <a:t>Programación</a:t>
            </a:r>
            <a:r>
              <a:rPr b="1" i="0" lang="es-AR" sz="1800" u="none" cap="none" strike="noStrike">
                <a:solidFill>
                  <a:srgbClr val="800000"/>
                </a:solidFill>
                <a:highlight>
                  <a:srgbClr val="FFFFFF"/>
                </a:highlight>
                <a:latin typeface="Consolas"/>
                <a:ea typeface="Consolas"/>
                <a:cs typeface="Consolas"/>
                <a:sym typeface="Consolas"/>
              </a:rPr>
              <a:t>&lt;/h2&gt;</a:t>
            </a:r>
            <a:endParaRPr b="1" i="0" sz="1800" u="none" cap="none" strike="noStrike">
              <a:solidFill>
                <a:srgbClr val="800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800000"/>
                </a:solidFill>
                <a:highlight>
                  <a:srgbClr val="FFFFFF"/>
                </a:highlight>
                <a:latin typeface="Consolas"/>
                <a:ea typeface="Consolas"/>
                <a:cs typeface="Consolas"/>
                <a:sym typeface="Consolas"/>
              </a:rPr>
              <a:t>&lt;h2</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FF0000"/>
                </a:solidFill>
                <a:highlight>
                  <a:srgbClr val="FFFFFF"/>
                </a:highlight>
                <a:latin typeface="Consolas"/>
                <a:ea typeface="Consolas"/>
                <a:cs typeface="Consolas"/>
                <a:sym typeface="Consolas"/>
              </a:rPr>
              <a:t>class</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0000FF"/>
                </a:solidFill>
                <a:highlight>
                  <a:srgbClr val="FFFFFF"/>
                </a:highlight>
                <a:latin typeface="Consolas"/>
                <a:ea typeface="Consolas"/>
                <a:cs typeface="Consolas"/>
                <a:sym typeface="Consolas"/>
              </a:rPr>
              <a:t>"word"</a:t>
            </a:r>
            <a:r>
              <a:rPr b="1" i="0" lang="es-AR" sz="1800" u="none" cap="none" strike="noStrike">
                <a:solidFill>
                  <a:srgbClr val="800000"/>
                </a:solidFill>
                <a:highlight>
                  <a:srgbClr val="FFFFFF"/>
                </a:highlight>
                <a:latin typeface="Consolas"/>
                <a:ea typeface="Consolas"/>
                <a:cs typeface="Consolas"/>
                <a:sym typeface="Consolas"/>
              </a:rPr>
              <a:t>&gt;</a:t>
            </a:r>
            <a:r>
              <a:rPr b="1" i="0" lang="es-AR" sz="1800" u="none" cap="none" strike="noStrike">
                <a:solidFill>
                  <a:schemeClr val="dk1"/>
                </a:solidFill>
                <a:highlight>
                  <a:srgbClr val="FFFFFF"/>
                </a:highlight>
                <a:latin typeface="Consolas"/>
                <a:ea typeface="Consolas"/>
                <a:cs typeface="Consolas"/>
                <a:sym typeface="Consolas"/>
              </a:rPr>
              <a:t>FullStack</a:t>
            </a:r>
            <a:r>
              <a:rPr b="1" i="0" lang="es-AR" sz="1800" u="none" cap="none" strike="noStrike">
                <a:solidFill>
                  <a:srgbClr val="800000"/>
                </a:solidFill>
                <a:highlight>
                  <a:srgbClr val="FFFFFF"/>
                </a:highlight>
                <a:latin typeface="Consolas"/>
                <a:ea typeface="Consolas"/>
                <a:cs typeface="Consolas"/>
                <a:sym typeface="Consolas"/>
              </a:rPr>
              <a:t>&lt;/h2&gt;</a:t>
            </a:r>
            <a:endParaRPr b="1" i="0" sz="1800" u="none" cap="none" strike="noStrike">
              <a:solidFill>
                <a:srgbClr val="800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800000"/>
                </a:solidFill>
                <a:highlight>
                  <a:srgbClr val="FFFFFF"/>
                </a:highlight>
                <a:latin typeface="Consolas"/>
                <a:ea typeface="Consolas"/>
                <a:cs typeface="Consolas"/>
                <a:sym typeface="Consolas"/>
              </a:rPr>
              <a:t>&lt;h2</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FF0000"/>
                </a:solidFill>
                <a:highlight>
                  <a:srgbClr val="FFFFFF"/>
                </a:highlight>
                <a:latin typeface="Consolas"/>
                <a:ea typeface="Consolas"/>
                <a:cs typeface="Consolas"/>
                <a:sym typeface="Consolas"/>
              </a:rPr>
              <a:t>class</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0000FF"/>
                </a:solidFill>
                <a:highlight>
                  <a:srgbClr val="FFFFFF"/>
                </a:highlight>
                <a:latin typeface="Consolas"/>
                <a:ea typeface="Consolas"/>
                <a:cs typeface="Consolas"/>
                <a:sym typeface="Consolas"/>
              </a:rPr>
              <a:t>"word"</a:t>
            </a:r>
            <a:r>
              <a:rPr b="1" i="0" lang="es-AR" sz="1800" u="none" cap="none" strike="noStrike">
                <a:solidFill>
                  <a:srgbClr val="800000"/>
                </a:solidFill>
                <a:highlight>
                  <a:srgbClr val="FFFFFF"/>
                </a:highlight>
                <a:latin typeface="Consolas"/>
                <a:ea typeface="Consolas"/>
                <a:cs typeface="Consolas"/>
                <a:sym typeface="Consolas"/>
              </a:rPr>
              <a:t>&gt;</a:t>
            </a:r>
            <a:r>
              <a:rPr b="1" i="0" lang="es-AR" sz="1800" u="none" cap="none" strike="noStrike">
                <a:solidFill>
                  <a:schemeClr val="dk1"/>
                </a:solidFill>
                <a:highlight>
                  <a:srgbClr val="FFFFFF"/>
                </a:highlight>
                <a:latin typeface="Consolas"/>
                <a:ea typeface="Consolas"/>
                <a:cs typeface="Consolas"/>
                <a:sym typeface="Consolas"/>
              </a:rPr>
              <a:t>TdF</a:t>
            </a:r>
            <a:r>
              <a:rPr b="1" i="0" lang="es-AR" sz="1800" u="none" cap="none" strike="noStrike">
                <a:solidFill>
                  <a:srgbClr val="800000"/>
                </a:solidFill>
                <a:highlight>
                  <a:srgbClr val="FFFFFF"/>
                </a:highlight>
                <a:latin typeface="Consolas"/>
                <a:ea typeface="Consolas"/>
                <a:cs typeface="Consolas"/>
                <a:sym typeface="Consolas"/>
              </a:rPr>
              <a:t>&lt;/h2&gt;</a:t>
            </a:r>
            <a:endParaRPr b="1" i="0" sz="1800" u="none" cap="none" strike="noStrike">
              <a:solidFill>
                <a:srgbClr val="800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800000"/>
                </a:solidFill>
                <a:highlight>
                  <a:srgbClr val="FFFFFF"/>
                </a:highlight>
                <a:latin typeface="Consolas"/>
                <a:ea typeface="Consolas"/>
                <a:cs typeface="Consolas"/>
                <a:sym typeface="Consolas"/>
              </a:rPr>
              <a:t>&lt;/div&gt;</a:t>
            </a:r>
            <a:endParaRPr b="1" i="0" sz="1800" u="none" cap="none" strike="noStrike">
              <a:solidFill>
                <a:srgbClr val="800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rPr b="1" i="0" lang="es-AR" sz="1800" u="none" cap="none" strike="noStrike">
                <a:solidFill>
                  <a:srgbClr val="800000"/>
                </a:solidFill>
                <a:highlight>
                  <a:srgbClr val="FFFFFF"/>
                </a:highlight>
                <a:latin typeface="Consolas"/>
                <a:ea typeface="Consolas"/>
                <a:cs typeface="Consolas"/>
                <a:sym typeface="Consolas"/>
              </a:rPr>
              <a:t>&lt;/body&gt;</a:t>
            </a:r>
            <a:endParaRPr b="1" i="0" sz="1800" u="none" cap="none" strike="noStrike">
              <a:solidFill>
                <a:srgbClr val="800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1" i="0" sz="1400" u="none" cap="none" strike="noStrike">
              <a:solidFill>
                <a:srgbClr val="0000FF"/>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1" i="0" sz="1800" u="none" cap="none" strike="noStrike">
              <a:solidFill>
                <a:srgbClr val="001080"/>
              </a:solidFill>
              <a:highlight>
                <a:srgbClr val="FFFFFF"/>
              </a:highlight>
              <a:latin typeface="Consolas"/>
              <a:ea typeface="Consolas"/>
              <a:cs typeface="Consolas"/>
              <a:sym typeface="Consolas"/>
            </a:endParaRPr>
          </a:p>
        </p:txBody>
      </p:sp>
      <p:pic>
        <p:nvPicPr>
          <p:cNvPr id="485" name="Google Shape;485;p76"/>
          <p:cNvPicPr preferRelativeResize="0"/>
          <p:nvPr/>
        </p:nvPicPr>
        <p:blipFill rotWithShape="1">
          <a:blip r:embed="rId3">
            <a:alphaModFix/>
          </a:blip>
          <a:srcRect b="0" l="0" r="65403" t="0"/>
          <a:stretch/>
        </p:blipFill>
        <p:spPr>
          <a:xfrm>
            <a:off x="7086771" y="3542000"/>
            <a:ext cx="1211626" cy="1766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7"/>
          <p:cNvSpPr txBox="1"/>
          <p:nvPr>
            <p:ph idx="4294967295" type="title"/>
          </p:nvPr>
        </p:nvSpPr>
        <p:spPr>
          <a:xfrm>
            <a:off x="628560" y="275760"/>
            <a:ext cx="7885500" cy="1218900"/>
          </a:xfrm>
          <a:prstGeom prst="rect">
            <a:avLst/>
          </a:prstGeom>
          <a:noFill/>
          <a:ln>
            <a:noFill/>
          </a:ln>
        </p:spPr>
        <p:txBody>
          <a:bodyPr anchorCtr="0" anchor="ctr" bIns="45000" lIns="90000" spcFirstLastPara="1" rIns="90000" wrap="square" tIns="45000">
            <a:noAutofit/>
          </a:bodyPr>
          <a:lstStyle/>
          <a:p>
            <a:pPr indent="0" lvl="0" marL="0" rtl="0" algn="ctr">
              <a:lnSpc>
                <a:spcPct val="90000"/>
              </a:lnSpc>
              <a:spcBef>
                <a:spcPts val="0"/>
              </a:spcBef>
              <a:spcAft>
                <a:spcPts val="0"/>
              </a:spcAft>
              <a:buClr>
                <a:schemeClr val="dk1"/>
              </a:buClr>
              <a:buSzPts val="4000"/>
              <a:buFont typeface="Arial"/>
              <a:buNone/>
            </a:pPr>
            <a:r>
              <a:rPr lang="es-AR" sz="4000">
                <a:solidFill>
                  <a:schemeClr val="dk1"/>
                </a:solidFill>
              </a:rPr>
              <a:t>Ejercicios de integración</a:t>
            </a:r>
            <a:endParaRPr sz="4000"/>
          </a:p>
        </p:txBody>
      </p:sp>
      <p:sp>
        <p:nvSpPr>
          <p:cNvPr id="492" name="Google Shape;492;p77"/>
          <p:cNvSpPr txBox="1"/>
          <p:nvPr/>
        </p:nvSpPr>
        <p:spPr>
          <a:xfrm>
            <a:off x="64475" y="1330000"/>
            <a:ext cx="4514700" cy="62481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800000"/>
                </a:solidFill>
                <a:highlight>
                  <a:srgbClr val="FFFFFF"/>
                </a:highlight>
                <a:latin typeface="Consolas"/>
                <a:ea typeface="Consolas"/>
                <a:cs typeface="Consolas"/>
                <a:sym typeface="Consolas"/>
              </a:rPr>
              <a:t>.word</a:t>
            </a: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FF0000"/>
                </a:solidFill>
                <a:highlight>
                  <a:srgbClr val="FFFFFF"/>
                </a:highlight>
                <a:latin typeface="Consolas"/>
                <a:ea typeface="Consolas"/>
                <a:cs typeface="Consolas"/>
                <a:sym typeface="Consolas"/>
              </a:rPr>
              <a:t>color</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451A5"/>
                </a:solidFill>
                <a:highlight>
                  <a:srgbClr val="FFFFFF"/>
                </a:highlight>
                <a:latin typeface="Consolas"/>
                <a:ea typeface="Consolas"/>
                <a:cs typeface="Consolas"/>
                <a:sym typeface="Consolas"/>
              </a:rPr>
              <a:t>#5e5ce6</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FF0000"/>
                </a:solidFill>
                <a:highlight>
                  <a:srgbClr val="FFFFFF"/>
                </a:highlight>
                <a:latin typeface="Consolas"/>
                <a:ea typeface="Consolas"/>
                <a:cs typeface="Consolas"/>
                <a:sym typeface="Consolas"/>
              </a:rPr>
              <a:t>font-size</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98658"/>
                </a:solidFill>
                <a:highlight>
                  <a:srgbClr val="FFFFFF"/>
                </a:highlight>
                <a:latin typeface="Consolas"/>
                <a:ea typeface="Consolas"/>
                <a:cs typeface="Consolas"/>
                <a:sym typeface="Consolas"/>
              </a:rPr>
              <a:t>4rem</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FF0000"/>
                </a:solidFill>
                <a:highlight>
                  <a:srgbClr val="FFFFFF"/>
                </a:highlight>
                <a:latin typeface="Consolas"/>
                <a:ea typeface="Consolas"/>
                <a:cs typeface="Consolas"/>
                <a:sym typeface="Consolas"/>
              </a:rPr>
              <a:t>transition</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451A5"/>
                </a:solidFill>
                <a:highlight>
                  <a:srgbClr val="FFFFFF"/>
                </a:highlight>
                <a:latin typeface="Consolas"/>
                <a:ea typeface="Consolas"/>
                <a:cs typeface="Consolas"/>
                <a:sym typeface="Consolas"/>
              </a:rPr>
              <a:t>all</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98658"/>
                </a:solidFill>
                <a:highlight>
                  <a:srgbClr val="FFFFFF"/>
                </a:highlight>
                <a:latin typeface="Consolas"/>
                <a:ea typeface="Consolas"/>
                <a:cs typeface="Consolas"/>
                <a:sym typeface="Consolas"/>
              </a:rPr>
              <a:t>.5s</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451A5"/>
                </a:solidFill>
                <a:highlight>
                  <a:srgbClr val="FFFFFF"/>
                </a:highlight>
                <a:latin typeface="Consolas"/>
                <a:ea typeface="Consolas"/>
                <a:cs typeface="Consolas"/>
                <a:sym typeface="Consolas"/>
              </a:rPr>
              <a:t>ease-in</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FF0000"/>
                </a:solidFill>
                <a:highlight>
                  <a:srgbClr val="FFFFFF"/>
                </a:highlight>
                <a:latin typeface="Consolas"/>
                <a:ea typeface="Consolas"/>
                <a:cs typeface="Consolas"/>
                <a:sym typeface="Consolas"/>
              </a:rPr>
              <a:t>margin</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98658"/>
                </a:solidFill>
                <a:highlight>
                  <a:srgbClr val="FFFFFF"/>
                </a:highlight>
                <a:latin typeface="Consolas"/>
                <a:ea typeface="Consolas"/>
                <a:cs typeface="Consolas"/>
                <a:sym typeface="Consolas"/>
              </a:rPr>
              <a:t>0</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98658"/>
                </a:solidFill>
                <a:highlight>
                  <a:srgbClr val="FFFFFF"/>
                </a:highlight>
                <a:latin typeface="Consolas"/>
                <a:ea typeface="Consolas"/>
                <a:cs typeface="Consolas"/>
                <a:sym typeface="Consolas"/>
              </a:rPr>
              <a:t>5px</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FF0000"/>
                </a:solidFill>
                <a:highlight>
                  <a:srgbClr val="FFFFFF"/>
                </a:highlight>
                <a:latin typeface="Consolas"/>
                <a:ea typeface="Consolas"/>
                <a:cs typeface="Consolas"/>
                <a:sym typeface="Consolas"/>
              </a:rPr>
              <a:t>transform</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795E26"/>
                </a:solidFill>
                <a:highlight>
                  <a:srgbClr val="FFFFFF"/>
                </a:highlight>
                <a:latin typeface="Consolas"/>
                <a:ea typeface="Consolas"/>
                <a:cs typeface="Consolas"/>
                <a:sym typeface="Consolas"/>
              </a:rPr>
              <a:t>translateY</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098658"/>
                </a:solidFill>
                <a:highlight>
                  <a:srgbClr val="FFFFFF"/>
                </a:highlight>
                <a:latin typeface="Consolas"/>
                <a:ea typeface="Consolas"/>
                <a:cs typeface="Consolas"/>
                <a:sym typeface="Consolas"/>
              </a:rPr>
              <a:t>3.8rem</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FF0000"/>
                </a:solidFill>
                <a:highlight>
                  <a:srgbClr val="FFFFFF"/>
                </a:highlight>
                <a:latin typeface="Consolas"/>
                <a:ea typeface="Consolas"/>
                <a:cs typeface="Consolas"/>
                <a:sym typeface="Consolas"/>
              </a:rPr>
              <a:t>opacity</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98658"/>
                </a:solidFill>
                <a:highlight>
                  <a:srgbClr val="FFFFFF"/>
                </a:highlight>
                <a:latin typeface="Consolas"/>
                <a:ea typeface="Consolas"/>
                <a:cs typeface="Consolas"/>
                <a:sym typeface="Consolas"/>
              </a:rPr>
              <a:t>0</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800000"/>
                </a:solidFill>
                <a:highlight>
                  <a:srgbClr val="FFFFFF"/>
                </a:highlight>
                <a:latin typeface="Consolas"/>
                <a:ea typeface="Consolas"/>
                <a:cs typeface="Consolas"/>
                <a:sym typeface="Consolas"/>
              </a:rPr>
              <a:t>body</a:t>
            </a: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FF0000"/>
                </a:solidFill>
                <a:highlight>
                  <a:srgbClr val="FFFFFF"/>
                </a:highlight>
                <a:latin typeface="Consolas"/>
                <a:ea typeface="Consolas"/>
                <a:cs typeface="Consolas"/>
                <a:sym typeface="Consolas"/>
              </a:rPr>
              <a:t>display</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451A5"/>
                </a:solidFill>
                <a:highlight>
                  <a:srgbClr val="FFFFFF"/>
                </a:highlight>
                <a:latin typeface="Consolas"/>
                <a:ea typeface="Consolas"/>
                <a:cs typeface="Consolas"/>
                <a:sym typeface="Consolas"/>
              </a:rPr>
              <a:t>flex</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FF0000"/>
                </a:solidFill>
                <a:highlight>
                  <a:srgbClr val="FFFFFF"/>
                </a:highlight>
                <a:latin typeface="Consolas"/>
                <a:ea typeface="Consolas"/>
                <a:cs typeface="Consolas"/>
                <a:sym typeface="Consolas"/>
              </a:rPr>
              <a:t>justify-content</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451A5"/>
                </a:solidFill>
                <a:highlight>
                  <a:srgbClr val="FFFFFF"/>
                </a:highlight>
                <a:latin typeface="Consolas"/>
                <a:ea typeface="Consolas"/>
                <a:cs typeface="Consolas"/>
                <a:sym typeface="Consolas"/>
              </a:rPr>
              <a:t>center</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FF0000"/>
                </a:solidFill>
                <a:highlight>
                  <a:srgbClr val="FFFFFF"/>
                </a:highlight>
                <a:latin typeface="Consolas"/>
                <a:ea typeface="Consolas"/>
                <a:cs typeface="Consolas"/>
                <a:sym typeface="Consolas"/>
              </a:rPr>
              <a:t>align-items</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451A5"/>
                </a:solidFill>
                <a:highlight>
                  <a:srgbClr val="FFFFFF"/>
                </a:highlight>
                <a:latin typeface="Consolas"/>
                <a:ea typeface="Consolas"/>
                <a:cs typeface="Consolas"/>
                <a:sym typeface="Consolas"/>
              </a:rPr>
              <a:t>center</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FF0000"/>
                </a:solidFill>
                <a:highlight>
                  <a:srgbClr val="FFFFFF"/>
                </a:highlight>
                <a:latin typeface="Consolas"/>
                <a:ea typeface="Consolas"/>
                <a:cs typeface="Consolas"/>
                <a:sym typeface="Consolas"/>
              </a:rPr>
              <a:t>width</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98658"/>
                </a:solidFill>
                <a:highlight>
                  <a:srgbClr val="FFFFFF"/>
                </a:highlight>
                <a:latin typeface="Consolas"/>
                <a:ea typeface="Consolas"/>
                <a:cs typeface="Consolas"/>
                <a:sym typeface="Consolas"/>
              </a:rPr>
              <a:t>95vw</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FF0000"/>
                </a:solidFill>
                <a:highlight>
                  <a:srgbClr val="FFFFFF"/>
                </a:highlight>
                <a:latin typeface="Consolas"/>
                <a:ea typeface="Consolas"/>
                <a:cs typeface="Consolas"/>
                <a:sym typeface="Consolas"/>
              </a:rPr>
              <a:t>height</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98658"/>
                </a:solidFill>
                <a:highlight>
                  <a:srgbClr val="FFFFFF"/>
                </a:highlight>
                <a:latin typeface="Consolas"/>
                <a:ea typeface="Consolas"/>
                <a:cs typeface="Consolas"/>
                <a:sym typeface="Consolas"/>
              </a:rPr>
              <a:t>95vh</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050"/>
              <a:buFont typeface="Arial"/>
              <a:buNone/>
            </a:pPr>
            <a:r>
              <a:rPr b="0" i="0" lang="es-AR" sz="1050" u="none" cap="none" strike="noStrike">
                <a:solidFill>
                  <a:schemeClr val="dk1"/>
                </a:solidFill>
                <a:highlight>
                  <a:srgbClr val="FFFFFF"/>
                </a:highlight>
                <a:latin typeface="Consolas"/>
                <a:ea typeface="Consolas"/>
                <a:cs typeface="Consolas"/>
                <a:sym typeface="Consolas"/>
              </a:rPr>
              <a:t> </a:t>
            </a:r>
            <a:endParaRPr b="0" i="0" sz="105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050"/>
              <a:buFont typeface="Arial"/>
              <a:buNone/>
            </a:pPr>
            <a:r>
              <a:t/>
            </a:r>
            <a:endParaRPr b="0" i="0" sz="105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1" i="0" sz="1800" u="none" cap="none" strike="noStrike">
              <a:solidFill>
                <a:srgbClr val="800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1" i="0" sz="1400" u="none" cap="none" strike="noStrike">
              <a:solidFill>
                <a:srgbClr val="0000FF"/>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1" i="0" sz="1800" u="none" cap="none" strike="noStrike">
              <a:solidFill>
                <a:srgbClr val="001080"/>
              </a:solidFill>
              <a:highlight>
                <a:srgbClr val="FFFFFF"/>
              </a:highlight>
              <a:latin typeface="Consolas"/>
              <a:ea typeface="Consolas"/>
              <a:cs typeface="Consolas"/>
              <a:sym typeface="Consolas"/>
            </a:endParaRPr>
          </a:p>
        </p:txBody>
      </p:sp>
      <p:pic>
        <p:nvPicPr>
          <p:cNvPr id="493" name="Google Shape;493;p77"/>
          <p:cNvPicPr preferRelativeResize="0"/>
          <p:nvPr/>
        </p:nvPicPr>
        <p:blipFill rotWithShape="1">
          <a:blip r:embed="rId3">
            <a:alphaModFix/>
          </a:blip>
          <a:srcRect b="0" l="34265" r="33652" t="0"/>
          <a:stretch/>
        </p:blipFill>
        <p:spPr>
          <a:xfrm>
            <a:off x="6660500" y="4465600"/>
            <a:ext cx="1412250" cy="2220400"/>
          </a:xfrm>
          <a:prstGeom prst="rect">
            <a:avLst/>
          </a:prstGeom>
          <a:noFill/>
          <a:ln>
            <a:noFill/>
          </a:ln>
        </p:spPr>
      </p:pic>
      <p:sp>
        <p:nvSpPr>
          <p:cNvPr id="494" name="Google Shape;494;p77"/>
          <p:cNvSpPr txBox="1"/>
          <p:nvPr/>
        </p:nvSpPr>
        <p:spPr>
          <a:xfrm>
            <a:off x="4116950" y="1330000"/>
            <a:ext cx="3955800" cy="43473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800000"/>
                </a:solidFill>
                <a:highlight>
                  <a:srgbClr val="FFFFFF"/>
                </a:highlight>
                <a:latin typeface="Consolas"/>
                <a:ea typeface="Consolas"/>
                <a:cs typeface="Consolas"/>
                <a:sym typeface="Consolas"/>
              </a:rPr>
              <a:t>.container</a:t>
            </a: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FF0000"/>
                </a:solidFill>
                <a:highlight>
                  <a:srgbClr val="FFFFFF"/>
                </a:highlight>
                <a:latin typeface="Consolas"/>
                <a:ea typeface="Consolas"/>
                <a:cs typeface="Consolas"/>
                <a:sym typeface="Consolas"/>
              </a:rPr>
              <a:t>overflow</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451A5"/>
                </a:solidFill>
                <a:highlight>
                  <a:srgbClr val="FFFFFF"/>
                </a:highlight>
                <a:latin typeface="Consolas"/>
                <a:ea typeface="Consolas"/>
                <a:cs typeface="Consolas"/>
                <a:sym typeface="Consolas"/>
              </a:rPr>
              <a:t>hidden</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FF0000"/>
                </a:solidFill>
                <a:highlight>
                  <a:srgbClr val="FFFFFF"/>
                </a:highlight>
                <a:latin typeface="Consolas"/>
                <a:ea typeface="Consolas"/>
                <a:cs typeface="Consolas"/>
                <a:sym typeface="Consolas"/>
              </a:rPr>
              <a:t>display</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451A5"/>
                </a:solidFill>
                <a:highlight>
                  <a:srgbClr val="FFFFFF"/>
                </a:highlight>
                <a:latin typeface="Consolas"/>
                <a:ea typeface="Consolas"/>
                <a:cs typeface="Consolas"/>
                <a:sym typeface="Consolas"/>
              </a:rPr>
              <a:t>flex</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FF0000"/>
                </a:solidFill>
                <a:highlight>
                  <a:srgbClr val="FFFFFF"/>
                </a:highlight>
                <a:latin typeface="Consolas"/>
                <a:ea typeface="Consolas"/>
                <a:cs typeface="Consolas"/>
                <a:sym typeface="Consolas"/>
              </a:rPr>
              <a:t>flex-direction</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451A5"/>
                </a:solidFill>
                <a:highlight>
                  <a:srgbClr val="FFFFFF"/>
                </a:highlight>
                <a:latin typeface="Consolas"/>
                <a:ea typeface="Consolas"/>
                <a:cs typeface="Consolas"/>
                <a:sym typeface="Consolas"/>
              </a:rPr>
              <a:t>column</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FF0000"/>
                </a:solidFill>
                <a:highlight>
                  <a:srgbClr val="FFFFFF"/>
                </a:highlight>
                <a:latin typeface="Consolas"/>
                <a:ea typeface="Consolas"/>
                <a:cs typeface="Consolas"/>
                <a:sym typeface="Consolas"/>
              </a:rPr>
              <a:t>align-items</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451A5"/>
                </a:solidFill>
                <a:highlight>
                  <a:srgbClr val="FFFFFF"/>
                </a:highlight>
                <a:latin typeface="Consolas"/>
                <a:ea typeface="Consolas"/>
                <a:cs typeface="Consolas"/>
                <a:sym typeface="Consolas"/>
              </a:rPr>
              <a:t>center</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800000"/>
                </a:solidFill>
                <a:highlight>
                  <a:srgbClr val="FFFFFF"/>
                </a:highlight>
                <a:latin typeface="Consolas"/>
                <a:ea typeface="Consolas"/>
                <a:cs typeface="Consolas"/>
                <a:sym typeface="Consolas"/>
              </a:rPr>
              <a:t>.animate</a:t>
            </a: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FF0000"/>
                </a:solidFill>
                <a:highlight>
                  <a:srgbClr val="FFFFFF"/>
                </a:highlight>
                <a:latin typeface="Consolas"/>
                <a:ea typeface="Consolas"/>
                <a:cs typeface="Consolas"/>
                <a:sym typeface="Consolas"/>
              </a:rPr>
              <a:t>opacity</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98658"/>
                </a:solidFill>
                <a:highlight>
                  <a:srgbClr val="FFFFFF"/>
                </a:highlight>
                <a:latin typeface="Consolas"/>
                <a:ea typeface="Consolas"/>
                <a:cs typeface="Consolas"/>
                <a:sym typeface="Consolas"/>
              </a:rPr>
              <a:t>1</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FF0000"/>
                </a:solidFill>
                <a:highlight>
                  <a:srgbClr val="FFFFFF"/>
                </a:highlight>
                <a:latin typeface="Consolas"/>
                <a:ea typeface="Consolas"/>
                <a:cs typeface="Consolas"/>
                <a:sym typeface="Consolas"/>
              </a:rPr>
              <a:t>transform</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795E26"/>
                </a:solidFill>
                <a:highlight>
                  <a:srgbClr val="FFFFFF"/>
                </a:highlight>
                <a:latin typeface="Consolas"/>
                <a:ea typeface="Consolas"/>
                <a:cs typeface="Consolas"/>
                <a:sym typeface="Consolas"/>
              </a:rPr>
              <a:t>translateY</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098658"/>
                </a:solidFill>
                <a:highlight>
                  <a:srgbClr val="FFFFFF"/>
                </a:highlight>
                <a:latin typeface="Consolas"/>
                <a:ea typeface="Consolas"/>
                <a:cs typeface="Consolas"/>
                <a:sym typeface="Consolas"/>
              </a:rPr>
              <a:t>0</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1" i="0" sz="1800" u="none" cap="none" strike="noStrike">
              <a:solidFill>
                <a:srgbClr val="800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1" i="0" sz="1400" u="none" cap="none" strike="noStrike">
              <a:solidFill>
                <a:srgbClr val="0000FF"/>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1" i="0" sz="1800" u="none" cap="none" strike="noStrike">
              <a:solidFill>
                <a:srgbClr val="001080"/>
              </a:solidFill>
              <a:highlight>
                <a:srgbClr val="FFFFFF"/>
              </a:highlight>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8"/>
          <p:cNvSpPr txBox="1"/>
          <p:nvPr>
            <p:ph idx="4294967295" type="title"/>
          </p:nvPr>
        </p:nvSpPr>
        <p:spPr>
          <a:xfrm>
            <a:off x="628560" y="275760"/>
            <a:ext cx="7885500" cy="1218900"/>
          </a:xfrm>
          <a:prstGeom prst="rect">
            <a:avLst/>
          </a:prstGeom>
          <a:noFill/>
          <a:ln>
            <a:noFill/>
          </a:ln>
        </p:spPr>
        <p:txBody>
          <a:bodyPr anchorCtr="0" anchor="ctr" bIns="45000" lIns="90000" spcFirstLastPara="1" rIns="90000" wrap="square" tIns="45000">
            <a:noAutofit/>
          </a:bodyPr>
          <a:lstStyle/>
          <a:p>
            <a:pPr indent="0" lvl="0" marL="0" rtl="0" algn="ctr">
              <a:lnSpc>
                <a:spcPct val="90000"/>
              </a:lnSpc>
              <a:spcBef>
                <a:spcPts val="0"/>
              </a:spcBef>
              <a:spcAft>
                <a:spcPts val="0"/>
              </a:spcAft>
              <a:buClr>
                <a:schemeClr val="dk1"/>
              </a:buClr>
              <a:buSzPts val="4000"/>
              <a:buFont typeface="Arial"/>
              <a:buNone/>
            </a:pPr>
            <a:r>
              <a:rPr lang="es-AR" sz="4000">
                <a:solidFill>
                  <a:schemeClr val="dk1"/>
                </a:solidFill>
              </a:rPr>
              <a:t>Ejercicios de integración</a:t>
            </a:r>
            <a:endParaRPr sz="4000"/>
          </a:p>
        </p:txBody>
      </p:sp>
      <p:sp>
        <p:nvSpPr>
          <p:cNvPr id="501" name="Google Shape;501;p78"/>
          <p:cNvSpPr txBox="1"/>
          <p:nvPr/>
        </p:nvSpPr>
        <p:spPr>
          <a:xfrm>
            <a:off x="558950" y="1394500"/>
            <a:ext cx="7955100" cy="61020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00FF"/>
                </a:solidFill>
                <a:highlight>
                  <a:srgbClr val="FFFFFF"/>
                </a:highlight>
                <a:latin typeface="Consolas"/>
                <a:ea typeface="Consolas"/>
                <a:cs typeface="Consolas"/>
                <a:sym typeface="Consolas"/>
              </a:rPr>
              <a:t>let</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1080"/>
                </a:solidFill>
                <a:highlight>
                  <a:srgbClr val="FFFFFF"/>
                </a:highlight>
                <a:latin typeface="Consolas"/>
                <a:ea typeface="Consolas"/>
                <a:cs typeface="Consolas"/>
                <a:sym typeface="Consolas"/>
              </a:rPr>
              <a:t>words</a:t>
            </a:r>
            <a:r>
              <a:rPr b="1" i="0" lang="es-AR" sz="1400" u="none" cap="none" strike="noStrike">
                <a:solidFill>
                  <a:schemeClr val="dk1"/>
                </a:solidFill>
                <a:highlight>
                  <a:srgbClr val="FFFFFF"/>
                </a:highlight>
                <a:latin typeface="Consolas"/>
                <a:ea typeface="Consolas"/>
                <a:cs typeface="Consolas"/>
                <a:sym typeface="Consolas"/>
              </a:rPr>
              <a:t> = </a:t>
            </a:r>
            <a:r>
              <a:rPr b="1" i="0" lang="es-AR" sz="1400" u="none" cap="none" strike="noStrike">
                <a:solidFill>
                  <a:srgbClr val="001080"/>
                </a:solidFill>
                <a:highlight>
                  <a:srgbClr val="FFFFFF"/>
                </a:highlight>
                <a:latin typeface="Consolas"/>
                <a:ea typeface="Consolas"/>
                <a:cs typeface="Consolas"/>
                <a:sym typeface="Consolas"/>
              </a:rPr>
              <a:t>document</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795E26"/>
                </a:solidFill>
                <a:highlight>
                  <a:srgbClr val="FFFFFF"/>
                </a:highlight>
                <a:latin typeface="Consolas"/>
                <a:ea typeface="Consolas"/>
                <a:cs typeface="Consolas"/>
                <a:sym typeface="Consolas"/>
              </a:rPr>
              <a:t>querySelectorAll</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A31515"/>
                </a:solidFill>
                <a:highlight>
                  <a:srgbClr val="FFFFFF"/>
                </a:highlight>
                <a:latin typeface="Consolas"/>
                <a:ea typeface="Consolas"/>
                <a:cs typeface="Consolas"/>
                <a:sym typeface="Consolas"/>
              </a:rPr>
              <a:t>".word"</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00FF"/>
                </a:solidFill>
                <a:highlight>
                  <a:srgbClr val="FFFFFF"/>
                </a:highlight>
                <a:latin typeface="Consolas"/>
                <a:ea typeface="Consolas"/>
                <a:cs typeface="Consolas"/>
                <a:sym typeface="Consolas"/>
              </a:rPr>
              <a:t>const</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795E26"/>
                </a:solidFill>
                <a:highlight>
                  <a:srgbClr val="FFFFFF"/>
                </a:highlight>
                <a:latin typeface="Consolas"/>
                <a:ea typeface="Consolas"/>
                <a:cs typeface="Consolas"/>
                <a:sym typeface="Consolas"/>
              </a:rPr>
              <a:t>animateAll</a:t>
            </a:r>
            <a:r>
              <a:rPr b="1" i="0" lang="es-AR" sz="1400" u="none" cap="none" strike="noStrike">
                <a:solidFill>
                  <a:schemeClr val="dk1"/>
                </a:solidFill>
                <a:highlight>
                  <a:srgbClr val="FFFFFF"/>
                </a:highlight>
                <a:latin typeface="Consolas"/>
                <a:ea typeface="Consolas"/>
                <a:cs typeface="Consolas"/>
                <a:sym typeface="Consolas"/>
              </a:rPr>
              <a:t> = (</a:t>
            </a:r>
            <a:r>
              <a:rPr b="1" i="0" lang="es-AR" sz="1400" u="none" cap="none" strike="noStrike">
                <a:solidFill>
                  <a:srgbClr val="001080"/>
                </a:solidFill>
                <a:highlight>
                  <a:srgbClr val="FFFFFF"/>
                </a:highlight>
                <a:latin typeface="Consolas"/>
                <a:ea typeface="Consolas"/>
                <a:cs typeface="Consolas"/>
                <a:sym typeface="Consolas"/>
              </a:rPr>
              <a:t>animate</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00FF"/>
                </a:solidFill>
                <a:highlight>
                  <a:srgbClr val="FFFFFF"/>
                </a:highlight>
                <a:latin typeface="Consolas"/>
                <a:ea typeface="Consolas"/>
                <a:cs typeface="Consolas"/>
                <a:sym typeface="Consolas"/>
              </a:rPr>
              <a:t>=&gt;</a:t>
            </a: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795E26"/>
                </a:solidFill>
                <a:highlight>
                  <a:srgbClr val="FFFFFF"/>
                </a:highlight>
                <a:latin typeface="Consolas"/>
                <a:ea typeface="Consolas"/>
                <a:cs typeface="Consolas"/>
                <a:sym typeface="Consolas"/>
              </a:rPr>
              <a:t>setTimeout</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00FF"/>
                </a:solidFill>
                <a:highlight>
                  <a:srgbClr val="FFFFFF"/>
                </a:highlight>
                <a:latin typeface="Consolas"/>
                <a:ea typeface="Consolas"/>
                <a:cs typeface="Consolas"/>
                <a:sym typeface="Consolas"/>
              </a:rPr>
              <a:t>=&gt;</a:t>
            </a: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795E26"/>
                </a:solidFill>
                <a:highlight>
                  <a:srgbClr val="FFFFFF"/>
                </a:highlight>
                <a:latin typeface="Consolas"/>
                <a:ea typeface="Consolas"/>
                <a:cs typeface="Consolas"/>
                <a:sym typeface="Consolas"/>
              </a:rPr>
              <a:t>animate</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001080"/>
                </a:solidFill>
                <a:highlight>
                  <a:srgbClr val="FFFFFF"/>
                </a:highlight>
                <a:latin typeface="Consolas"/>
                <a:ea typeface="Consolas"/>
                <a:cs typeface="Consolas"/>
                <a:sym typeface="Consolas"/>
              </a:rPr>
              <a:t>words</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098658"/>
                </a:solidFill>
                <a:highlight>
                  <a:srgbClr val="FFFFFF"/>
                </a:highlight>
                <a:latin typeface="Consolas"/>
                <a:ea typeface="Consolas"/>
                <a:cs typeface="Consolas"/>
                <a:sym typeface="Consolas"/>
              </a:rPr>
              <a:t>0</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795E26"/>
                </a:solidFill>
                <a:highlight>
                  <a:srgbClr val="FFFFFF"/>
                </a:highlight>
                <a:latin typeface="Consolas"/>
                <a:ea typeface="Consolas"/>
                <a:cs typeface="Consolas"/>
                <a:sym typeface="Consolas"/>
              </a:rPr>
              <a:t>setTimeout</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00FF"/>
                </a:solidFill>
                <a:highlight>
                  <a:srgbClr val="FFFFFF"/>
                </a:highlight>
                <a:latin typeface="Consolas"/>
                <a:ea typeface="Consolas"/>
                <a:cs typeface="Consolas"/>
                <a:sym typeface="Consolas"/>
              </a:rPr>
              <a:t>=&gt;</a:t>
            </a: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795E26"/>
                </a:solidFill>
                <a:highlight>
                  <a:srgbClr val="FFFFFF"/>
                </a:highlight>
                <a:latin typeface="Consolas"/>
                <a:ea typeface="Consolas"/>
                <a:cs typeface="Consolas"/>
                <a:sym typeface="Consolas"/>
              </a:rPr>
              <a:t>animate</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001080"/>
                </a:solidFill>
                <a:highlight>
                  <a:srgbClr val="FFFFFF"/>
                </a:highlight>
                <a:latin typeface="Consolas"/>
                <a:ea typeface="Consolas"/>
                <a:cs typeface="Consolas"/>
                <a:sym typeface="Consolas"/>
              </a:rPr>
              <a:t>words</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098658"/>
                </a:solidFill>
                <a:highlight>
                  <a:srgbClr val="FFFFFF"/>
                </a:highlight>
                <a:latin typeface="Consolas"/>
                <a:ea typeface="Consolas"/>
                <a:cs typeface="Consolas"/>
                <a:sym typeface="Consolas"/>
              </a:rPr>
              <a:t>1</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795E26"/>
                </a:solidFill>
                <a:highlight>
                  <a:srgbClr val="FFFFFF"/>
                </a:highlight>
                <a:latin typeface="Consolas"/>
                <a:ea typeface="Consolas"/>
                <a:cs typeface="Consolas"/>
                <a:sym typeface="Consolas"/>
              </a:rPr>
              <a:t>setTimeout</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00FF"/>
                </a:solidFill>
                <a:highlight>
                  <a:srgbClr val="FFFFFF"/>
                </a:highlight>
                <a:latin typeface="Consolas"/>
                <a:ea typeface="Consolas"/>
                <a:cs typeface="Consolas"/>
                <a:sym typeface="Consolas"/>
              </a:rPr>
              <a:t>=&gt;</a:t>
            </a: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795E26"/>
                </a:solidFill>
                <a:highlight>
                  <a:srgbClr val="FFFFFF"/>
                </a:highlight>
                <a:latin typeface="Consolas"/>
                <a:ea typeface="Consolas"/>
                <a:cs typeface="Consolas"/>
                <a:sym typeface="Consolas"/>
              </a:rPr>
              <a:t>animate</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001080"/>
                </a:solidFill>
                <a:highlight>
                  <a:srgbClr val="FFFFFF"/>
                </a:highlight>
                <a:latin typeface="Consolas"/>
                <a:ea typeface="Consolas"/>
                <a:cs typeface="Consolas"/>
                <a:sym typeface="Consolas"/>
              </a:rPr>
              <a:t>words</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098658"/>
                </a:solidFill>
                <a:highlight>
                  <a:srgbClr val="FFFFFF"/>
                </a:highlight>
                <a:latin typeface="Consolas"/>
                <a:ea typeface="Consolas"/>
                <a:cs typeface="Consolas"/>
                <a:sym typeface="Consolas"/>
              </a:rPr>
              <a:t>2</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 </a:t>
            </a:r>
            <a:r>
              <a:rPr b="1" i="0" lang="es-AR" sz="1400" u="none" cap="none" strike="noStrike">
                <a:solidFill>
                  <a:srgbClr val="098658"/>
                </a:solidFill>
                <a:highlight>
                  <a:srgbClr val="FFFFFF"/>
                </a:highlight>
                <a:latin typeface="Consolas"/>
                <a:ea typeface="Consolas"/>
                <a:cs typeface="Consolas"/>
                <a:sym typeface="Consolas"/>
              </a:rPr>
              <a:t>1000</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 </a:t>
            </a:r>
            <a:r>
              <a:rPr b="1" i="0" lang="es-AR" sz="1400" u="none" cap="none" strike="noStrike">
                <a:solidFill>
                  <a:srgbClr val="098658"/>
                </a:solidFill>
                <a:highlight>
                  <a:srgbClr val="FFFFFF"/>
                </a:highlight>
                <a:latin typeface="Consolas"/>
                <a:ea typeface="Consolas"/>
                <a:cs typeface="Consolas"/>
                <a:sym typeface="Consolas"/>
              </a:rPr>
              <a:t>1000</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 </a:t>
            </a:r>
            <a:r>
              <a:rPr b="1" i="0" lang="es-AR" sz="1400" u="none" cap="none" strike="noStrike">
                <a:solidFill>
                  <a:srgbClr val="098658"/>
                </a:solidFill>
                <a:highlight>
                  <a:srgbClr val="FFFFFF"/>
                </a:highlight>
                <a:latin typeface="Consolas"/>
                <a:ea typeface="Consolas"/>
                <a:cs typeface="Consolas"/>
                <a:sym typeface="Consolas"/>
              </a:rPr>
              <a:t>1000</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00FF"/>
                </a:solidFill>
                <a:highlight>
                  <a:srgbClr val="FFFFFF"/>
                </a:highlight>
                <a:latin typeface="Consolas"/>
                <a:ea typeface="Consolas"/>
                <a:cs typeface="Consolas"/>
                <a:sym typeface="Consolas"/>
              </a:rPr>
              <a:t>const</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795E26"/>
                </a:solidFill>
                <a:highlight>
                  <a:srgbClr val="FFFFFF"/>
                </a:highlight>
                <a:latin typeface="Consolas"/>
                <a:ea typeface="Consolas"/>
                <a:cs typeface="Consolas"/>
                <a:sym typeface="Consolas"/>
              </a:rPr>
              <a:t>animate</a:t>
            </a:r>
            <a:r>
              <a:rPr b="1" i="0" lang="es-AR" sz="1400" u="none" cap="none" strike="noStrike">
                <a:solidFill>
                  <a:schemeClr val="dk1"/>
                </a:solidFill>
                <a:highlight>
                  <a:srgbClr val="FFFFFF"/>
                </a:highlight>
                <a:latin typeface="Consolas"/>
                <a:ea typeface="Consolas"/>
                <a:cs typeface="Consolas"/>
                <a:sym typeface="Consolas"/>
              </a:rPr>
              <a:t> = (</a:t>
            </a:r>
            <a:r>
              <a:rPr b="1" i="0" lang="es-AR" sz="1400" u="none" cap="none" strike="noStrike">
                <a:solidFill>
                  <a:srgbClr val="001080"/>
                </a:solidFill>
                <a:highlight>
                  <a:srgbClr val="FFFFFF"/>
                </a:highlight>
                <a:latin typeface="Consolas"/>
                <a:ea typeface="Consolas"/>
                <a:cs typeface="Consolas"/>
                <a:sym typeface="Consolas"/>
              </a:rPr>
              <a:t>word</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00FF"/>
                </a:solidFill>
                <a:highlight>
                  <a:srgbClr val="FFFFFF"/>
                </a:highlight>
                <a:latin typeface="Consolas"/>
                <a:ea typeface="Consolas"/>
                <a:cs typeface="Consolas"/>
                <a:sym typeface="Consolas"/>
              </a:rPr>
              <a:t>=&gt;</a:t>
            </a: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1080"/>
                </a:solidFill>
                <a:highlight>
                  <a:srgbClr val="FFFFFF"/>
                </a:highlight>
                <a:latin typeface="Consolas"/>
                <a:ea typeface="Consolas"/>
                <a:cs typeface="Consolas"/>
                <a:sym typeface="Consolas"/>
              </a:rPr>
              <a:t>word</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001080"/>
                </a:solidFill>
                <a:highlight>
                  <a:srgbClr val="FFFFFF"/>
                </a:highlight>
                <a:latin typeface="Consolas"/>
                <a:ea typeface="Consolas"/>
                <a:cs typeface="Consolas"/>
                <a:sym typeface="Consolas"/>
              </a:rPr>
              <a:t>classList</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795E26"/>
                </a:solidFill>
                <a:highlight>
                  <a:srgbClr val="FFFFFF"/>
                </a:highlight>
                <a:latin typeface="Consolas"/>
                <a:ea typeface="Consolas"/>
                <a:cs typeface="Consolas"/>
                <a:sym typeface="Consolas"/>
              </a:rPr>
              <a:t>add</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A31515"/>
                </a:solidFill>
                <a:highlight>
                  <a:srgbClr val="FFFFFF"/>
                </a:highlight>
                <a:latin typeface="Consolas"/>
                <a:ea typeface="Consolas"/>
                <a:cs typeface="Consolas"/>
                <a:sym typeface="Consolas"/>
              </a:rPr>
              <a:t>"animate"</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795E26"/>
                </a:solidFill>
                <a:highlight>
                  <a:srgbClr val="FFFFFF"/>
                </a:highlight>
                <a:latin typeface="Consolas"/>
                <a:ea typeface="Consolas"/>
                <a:cs typeface="Consolas"/>
                <a:sym typeface="Consolas"/>
              </a:rPr>
              <a:t>animateAll</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795E26"/>
                </a:solidFill>
                <a:highlight>
                  <a:srgbClr val="FFFFFF"/>
                </a:highlight>
                <a:latin typeface="Consolas"/>
                <a:ea typeface="Consolas"/>
                <a:cs typeface="Consolas"/>
                <a:sym typeface="Consolas"/>
              </a:rPr>
              <a:t>animate</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1" i="0" sz="1800" u="none" cap="none" strike="noStrike">
              <a:solidFill>
                <a:srgbClr val="800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1" i="0" sz="1400" u="none" cap="none" strike="noStrike">
              <a:solidFill>
                <a:srgbClr val="0000FF"/>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800"/>
              <a:buFont typeface="Arial"/>
              <a:buNone/>
            </a:pPr>
            <a:r>
              <a:t/>
            </a:r>
            <a:endParaRPr b="1" i="0" sz="1800" u="none" cap="none" strike="noStrike">
              <a:solidFill>
                <a:srgbClr val="001080"/>
              </a:solidFill>
              <a:highlight>
                <a:srgbClr val="FFFFFF"/>
              </a:highlight>
              <a:latin typeface="Consolas"/>
              <a:ea typeface="Consolas"/>
              <a:cs typeface="Consolas"/>
              <a:sym typeface="Consolas"/>
            </a:endParaRPr>
          </a:p>
        </p:txBody>
      </p:sp>
      <p:pic>
        <p:nvPicPr>
          <p:cNvPr id="502" name="Google Shape;502;p78"/>
          <p:cNvPicPr preferRelativeResize="0"/>
          <p:nvPr/>
        </p:nvPicPr>
        <p:blipFill rotWithShape="1">
          <a:blip r:embed="rId3">
            <a:alphaModFix/>
          </a:blip>
          <a:srcRect b="0" l="66133" r="0" t="0"/>
          <a:stretch/>
        </p:blipFill>
        <p:spPr>
          <a:xfrm>
            <a:off x="6471021" y="3020675"/>
            <a:ext cx="1395408" cy="2078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9"/>
          <p:cNvSpPr txBox="1"/>
          <p:nvPr>
            <p:ph idx="4294967295" type="title"/>
          </p:nvPr>
        </p:nvSpPr>
        <p:spPr>
          <a:xfrm>
            <a:off x="628560" y="275760"/>
            <a:ext cx="7885500" cy="1218900"/>
          </a:xfrm>
          <a:prstGeom prst="rect">
            <a:avLst/>
          </a:prstGeom>
          <a:noFill/>
          <a:ln>
            <a:noFill/>
          </a:ln>
        </p:spPr>
        <p:txBody>
          <a:bodyPr anchorCtr="0" anchor="ctr" bIns="45000" lIns="90000" spcFirstLastPara="1" rIns="90000" wrap="square" tIns="45000">
            <a:noAutofit/>
          </a:bodyPr>
          <a:lstStyle/>
          <a:p>
            <a:pPr indent="0" lvl="0" marL="0" rtl="0" algn="ctr">
              <a:lnSpc>
                <a:spcPct val="90000"/>
              </a:lnSpc>
              <a:spcBef>
                <a:spcPts val="0"/>
              </a:spcBef>
              <a:spcAft>
                <a:spcPts val="0"/>
              </a:spcAft>
              <a:buClr>
                <a:schemeClr val="dk1"/>
              </a:buClr>
              <a:buSzPts val="4000"/>
              <a:buFont typeface="Arial"/>
              <a:buNone/>
            </a:pPr>
            <a:r>
              <a:rPr lang="es-AR" sz="4000">
                <a:solidFill>
                  <a:schemeClr val="dk1"/>
                </a:solidFill>
              </a:rPr>
              <a:t>Ejercicio en clase</a:t>
            </a:r>
            <a:endParaRPr sz="4000"/>
          </a:p>
        </p:txBody>
      </p:sp>
      <p:sp>
        <p:nvSpPr>
          <p:cNvPr id="509" name="Google Shape;509;p79"/>
          <p:cNvSpPr txBox="1"/>
          <p:nvPr>
            <p:ph idx="4294967295" type="body"/>
          </p:nvPr>
        </p:nvSpPr>
        <p:spPr>
          <a:xfrm>
            <a:off x="300950" y="1512000"/>
            <a:ext cx="8519100" cy="3282300"/>
          </a:xfrm>
          <a:prstGeom prst="rect">
            <a:avLst/>
          </a:prstGeom>
          <a:noFill/>
          <a:ln>
            <a:noFill/>
          </a:ln>
        </p:spPr>
        <p:txBody>
          <a:bodyPr anchorCtr="0" anchor="t" bIns="45000" lIns="90000" spcFirstLastPara="1" rIns="90000" wrap="square" tIns="45000">
            <a:noAutofit/>
          </a:bodyPr>
          <a:lstStyle/>
          <a:p>
            <a:pPr indent="0" lvl="0" marL="0" rtl="0" algn="l">
              <a:lnSpc>
                <a:spcPct val="100000"/>
              </a:lnSpc>
              <a:spcBef>
                <a:spcPts val="0"/>
              </a:spcBef>
              <a:spcAft>
                <a:spcPts val="0"/>
              </a:spcAft>
              <a:buClr>
                <a:schemeClr val="dk1"/>
              </a:buClr>
              <a:buSzPts val="1100"/>
              <a:buFont typeface="Arial"/>
              <a:buNone/>
            </a:pPr>
            <a:r>
              <a:rPr lang="es-AR" sz="2600"/>
              <a:t>Del ejercicio visto juega cambiando los tiempos de los setTimeout para analizar qué pasa.</a:t>
            </a:r>
            <a:endParaRPr sz="2600"/>
          </a:p>
          <a:p>
            <a:pPr indent="0" lvl="0" marL="0" rtl="0" algn="l">
              <a:lnSpc>
                <a:spcPct val="100000"/>
              </a:lnSpc>
              <a:spcBef>
                <a:spcPts val="1300"/>
              </a:spcBef>
              <a:spcAft>
                <a:spcPts val="0"/>
              </a:spcAft>
              <a:buClr>
                <a:schemeClr val="dk1"/>
              </a:buClr>
              <a:buSzPts val="1100"/>
              <a:buFont typeface="Arial"/>
              <a:buNone/>
            </a:pPr>
            <a:r>
              <a:t/>
            </a:r>
            <a:endParaRPr sz="2600"/>
          </a:p>
          <a:p>
            <a:pPr indent="0" lvl="0" marL="0" rtl="0" algn="l">
              <a:lnSpc>
                <a:spcPct val="100000"/>
              </a:lnSpc>
              <a:spcBef>
                <a:spcPts val="1300"/>
              </a:spcBef>
              <a:spcAft>
                <a:spcPts val="0"/>
              </a:spcAft>
              <a:buClr>
                <a:schemeClr val="dk1"/>
              </a:buClr>
              <a:buSzPts val="1100"/>
              <a:buFont typeface="Arial"/>
              <a:buNone/>
            </a:pPr>
            <a:r>
              <a:rPr lang="es-AR" sz="2600"/>
              <a:t>Piensa cómo podría hacerse para modificar el ejercicio utilizando una iteración en lugar de llamar a cada elemento.</a:t>
            </a:r>
            <a:endParaRPr sz="2600"/>
          </a:p>
          <a:p>
            <a:pPr indent="0" lvl="0" marL="0" rtl="0" algn="l">
              <a:lnSpc>
                <a:spcPct val="100000"/>
              </a:lnSpc>
              <a:spcBef>
                <a:spcPts val="1300"/>
              </a:spcBef>
              <a:spcAft>
                <a:spcPts val="1300"/>
              </a:spcAft>
              <a:buClr>
                <a:schemeClr val="dk1"/>
              </a:buClr>
              <a:buSzPts val="1100"/>
              <a:buFont typeface="Arial"/>
              <a:buNone/>
            </a:pPr>
            <a:r>
              <a:t/>
            </a:r>
            <a:endParaRPr sz="2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0"/>
          <p:cNvSpPr txBox="1"/>
          <p:nvPr>
            <p:ph idx="4294967295" type="title"/>
          </p:nvPr>
        </p:nvSpPr>
        <p:spPr>
          <a:xfrm>
            <a:off x="628560" y="275760"/>
            <a:ext cx="7885440" cy="1218960"/>
          </a:xfrm>
          <a:prstGeom prst="rect">
            <a:avLst/>
          </a:prstGeom>
          <a:noFill/>
          <a:ln>
            <a:noFill/>
          </a:ln>
        </p:spPr>
        <p:txBody>
          <a:bodyPr anchorCtr="0" anchor="ctr" bIns="45000" lIns="90000" spcFirstLastPara="1" rIns="90000" wrap="square" tIns="45000">
            <a:noAutofit/>
          </a:bodyPr>
          <a:lstStyle/>
          <a:p>
            <a:pPr indent="0" lvl="0" marL="0" marR="0" rtl="0" algn="ctr">
              <a:lnSpc>
                <a:spcPct val="90000"/>
              </a:lnSpc>
              <a:spcBef>
                <a:spcPts val="0"/>
              </a:spcBef>
              <a:spcAft>
                <a:spcPts val="0"/>
              </a:spcAft>
              <a:buClr>
                <a:srgbClr val="000000"/>
              </a:buClr>
              <a:buSzPts val="4000"/>
              <a:buFont typeface="Arial"/>
              <a:buNone/>
            </a:pPr>
            <a:r>
              <a:rPr b="0" i="0" lang="es-AR" sz="4000" u="none" cap="none" strike="noStrike">
                <a:solidFill>
                  <a:srgbClr val="000000"/>
                </a:solidFill>
                <a:latin typeface="Arial"/>
                <a:ea typeface="Arial"/>
                <a:cs typeface="Arial"/>
                <a:sym typeface="Arial"/>
              </a:rPr>
              <a:t>Información</a:t>
            </a:r>
            <a:endParaRPr b="0" i="0" sz="4000" u="none" cap="none" strike="noStrike">
              <a:latin typeface="Arial"/>
              <a:ea typeface="Arial"/>
              <a:cs typeface="Arial"/>
              <a:sym typeface="Arial"/>
            </a:endParaRPr>
          </a:p>
        </p:txBody>
      </p:sp>
      <p:sp>
        <p:nvSpPr>
          <p:cNvPr id="516" name="Google Shape;516;p80"/>
          <p:cNvSpPr txBox="1"/>
          <p:nvPr>
            <p:ph idx="4294967295" type="body"/>
          </p:nvPr>
        </p:nvSpPr>
        <p:spPr>
          <a:xfrm>
            <a:off x="311760" y="1620000"/>
            <a:ext cx="8519040" cy="485964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Clr>
                <a:srgbClr val="000000"/>
              </a:buClr>
              <a:buSzPts val="2800"/>
              <a:buFont typeface="Arial"/>
              <a:buNone/>
            </a:pPr>
            <a:r>
              <a:rPr b="0" i="0" lang="es-AR" sz="2800" u="none" cap="none" strike="noStrike">
                <a:solidFill>
                  <a:srgbClr val="000000"/>
                </a:solidFill>
                <a:latin typeface="Arial"/>
                <a:ea typeface="Arial"/>
                <a:cs typeface="Arial"/>
                <a:sym typeface="Arial"/>
              </a:rPr>
              <a:t>Fuentes</a:t>
            </a:r>
            <a:endParaRPr b="0" i="0" sz="2800" u="none" cap="none" strike="noStrike">
              <a:latin typeface="Arial"/>
              <a:ea typeface="Arial"/>
              <a:cs typeface="Arial"/>
              <a:sym typeface="Arial"/>
            </a:endParaRPr>
          </a:p>
          <a:p>
            <a:pPr indent="0" lvl="0" marL="0" marR="0" rtl="0" algn="l">
              <a:lnSpc>
                <a:spcPct val="90000"/>
              </a:lnSpc>
              <a:spcBef>
                <a:spcPts val="1001"/>
              </a:spcBef>
              <a:spcAft>
                <a:spcPts val="0"/>
              </a:spcAft>
              <a:buClr>
                <a:srgbClr val="000000"/>
              </a:buClr>
              <a:buSzPts val="2800"/>
              <a:buFont typeface="Arial"/>
              <a:buNone/>
            </a:pPr>
            <a:r>
              <a:rPr b="0" i="0" lang="es-AR" sz="2800" u="sng" cap="none" strike="noStrike">
                <a:solidFill>
                  <a:srgbClr val="000000"/>
                </a:solidFill>
                <a:latin typeface="Arial"/>
                <a:ea typeface="Arial"/>
                <a:cs typeface="Arial"/>
                <a:sym typeface="Arial"/>
                <a:hlinkClick r:id="rId3">
                  <a:extLst>
                    <a:ext uri="{A12FA001-AC4F-418D-AE19-62706E023703}">
                      <ahyp:hlinkClr val="tx"/>
                    </a:ext>
                  </a:extLst>
                </a:hlinkClick>
              </a:rPr>
              <a:t>https://www.freecodecamp.org/news/what-is-a-callback-function-in-javascript/</a:t>
            </a:r>
            <a:endParaRPr b="0" i="0" sz="2800" u="none" cap="none" strike="noStrike">
              <a:latin typeface="Arial"/>
              <a:ea typeface="Arial"/>
              <a:cs typeface="Arial"/>
              <a:sym typeface="Arial"/>
            </a:endParaRPr>
          </a:p>
          <a:p>
            <a:pPr indent="0" lvl="0" marL="0" marR="0" rtl="0" algn="l">
              <a:lnSpc>
                <a:spcPct val="90000"/>
              </a:lnSpc>
              <a:spcBef>
                <a:spcPts val="1001"/>
              </a:spcBef>
              <a:spcAft>
                <a:spcPts val="0"/>
              </a:spcAft>
              <a:buSzPts val="2800"/>
              <a:buFont typeface="Arial"/>
              <a:buNone/>
            </a:pPr>
            <a:r>
              <a:t/>
            </a:r>
            <a:endParaRPr b="0" i="0" sz="2800" u="none" cap="none" strike="noStrike">
              <a:latin typeface="Arial"/>
              <a:ea typeface="Arial"/>
              <a:cs typeface="Arial"/>
              <a:sym typeface="Arial"/>
            </a:endParaRPr>
          </a:p>
          <a:p>
            <a:pPr indent="0" lvl="0" marL="0" marR="0" rtl="0" algn="l">
              <a:lnSpc>
                <a:spcPct val="90000"/>
              </a:lnSpc>
              <a:spcBef>
                <a:spcPts val="1001"/>
              </a:spcBef>
              <a:spcAft>
                <a:spcPts val="0"/>
              </a:spcAft>
              <a:buClr>
                <a:srgbClr val="000000"/>
              </a:buClr>
              <a:buSzPts val="2800"/>
              <a:buFont typeface="Arial"/>
              <a:buNone/>
            </a:pPr>
            <a:r>
              <a:rPr b="0" i="0" lang="es-AR" sz="2800" u="sng" cap="none" strike="noStrike">
                <a:solidFill>
                  <a:srgbClr val="000000"/>
                </a:solidFill>
                <a:latin typeface="Arial"/>
                <a:ea typeface="Arial"/>
                <a:cs typeface="Arial"/>
                <a:sym typeface="Arial"/>
                <a:hlinkClick r:id="rId4">
                  <a:extLst>
                    <a:ext uri="{A12FA001-AC4F-418D-AE19-62706E023703}">
                      <ahyp:hlinkClr val="tx"/>
                    </a:ext>
                  </a:extLst>
                </a:hlinkClick>
              </a:rPr>
              <a:t>https://www.neoguias.com/callbacks-javascript/</a:t>
            </a:r>
            <a:endParaRPr b="0" i="0" sz="2800" u="none" cap="none" strike="noStrike">
              <a:latin typeface="Arial"/>
              <a:ea typeface="Arial"/>
              <a:cs typeface="Arial"/>
              <a:sym typeface="Arial"/>
            </a:endParaRPr>
          </a:p>
          <a:p>
            <a:pPr indent="0" lvl="0" marL="0" marR="0" rtl="0" algn="l">
              <a:lnSpc>
                <a:spcPct val="90000"/>
              </a:lnSpc>
              <a:spcBef>
                <a:spcPts val="1001"/>
              </a:spcBef>
              <a:spcAft>
                <a:spcPts val="0"/>
              </a:spcAft>
              <a:buSzPts val="2800"/>
              <a:buFont typeface="Arial"/>
              <a:buNone/>
            </a:pPr>
            <a:r>
              <a:t/>
            </a:r>
            <a:endParaRPr b="0" i="0" sz="2800" u="none" cap="none" strike="noStrike">
              <a:latin typeface="Arial"/>
              <a:ea typeface="Arial"/>
              <a:cs typeface="Arial"/>
              <a:sym typeface="Arial"/>
            </a:endParaRPr>
          </a:p>
          <a:p>
            <a:pPr indent="0" lvl="0" marL="0" marR="0" rtl="0" algn="l">
              <a:lnSpc>
                <a:spcPct val="90000"/>
              </a:lnSpc>
              <a:spcBef>
                <a:spcPts val="1001"/>
              </a:spcBef>
              <a:spcAft>
                <a:spcPts val="0"/>
              </a:spcAft>
              <a:buClr>
                <a:srgbClr val="000000"/>
              </a:buClr>
              <a:buSzPts val="2800"/>
              <a:buFont typeface="Arial"/>
              <a:buNone/>
            </a:pPr>
            <a:r>
              <a:rPr b="0" i="0" lang="es-AR" sz="2800" u="none" cap="none" strike="noStrike">
                <a:solidFill>
                  <a:srgbClr val="000000"/>
                </a:solidFill>
                <a:latin typeface="Arial"/>
                <a:ea typeface="Arial"/>
                <a:cs typeface="Arial"/>
                <a:sym typeface="Arial"/>
              </a:rPr>
              <a:t>https://antonioweb.dev/articulo/funcion-callback-javascript-guia-completa</a:t>
            </a:r>
            <a:endParaRPr b="0" i="0" sz="2800" u="none" cap="none" strike="noStrike">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1"/>
          <p:cNvSpPr txBox="1"/>
          <p:nvPr>
            <p:ph idx="4294967295" type="title"/>
          </p:nvPr>
        </p:nvSpPr>
        <p:spPr>
          <a:xfrm>
            <a:off x="92520" y="0"/>
            <a:ext cx="8960760" cy="806040"/>
          </a:xfrm>
          <a:prstGeom prst="rect">
            <a:avLst/>
          </a:prstGeom>
          <a:noFill/>
          <a:ln>
            <a:noFill/>
          </a:ln>
        </p:spPr>
        <p:txBody>
          <a:bodyPr anchorCtr="0" anchor="b" bIns="45000" lIns="90000" spcFirstLastPara="1" rIns="90000" wrap="square" tIns="45000">
            <a:noAutofit/>
          </a:bodyPr>
          <a:lstStyle/>
          <a:p>
            <a:pPr indent="0" lvl="0" marL="0" marR="0" rtl="0" algn="ctr">
              <a:lnSpc>
                <a:spcPct val="90000"/>
              </a:lnSpc>
              <a:spcBef>
                <a:spcPts val="0"/>
              </a:spcBef>
              <a:spcAft>
                <a:spcPts val="0"/>
              </a:spcAft>
              <a:buClr>
                <a:srgbClr val="FFFFFF"/>
              </a:buClr>
              <a:buSzPts val="4800"/>
              <a:buFont typeface="Arial"/>
              <a:buNone/>
            </a:pPr>
            <a:r>
              <a:rPr b="1" i="0" lang="es-AR" sz="4800" u="none" cap="none" strike="noStrike">
                <a:solidFill>
                  <a:srgbClr val="FFFFFF"/>
                </a:solidFill>
                <a:latin typeface="Arial"/>
                <a:ea typeface="Arial"/>
                <a:cs typeface="Arial"/>
                <a:sym typeface="Arial"/>
              </a:rPr>
              <a:t>Ejercicios</a:t>
            </a:r>
            <a:endParaRPr b="0" i="0" sz="4800" u="none" cap="none" strike="noStrike">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55"/>
          <p:cNvPicPr preferRelativeResize="0"/>
          <p:nvPr/>
        </p:nvPicPr>
        <p:blipFill rotWithShape="1">
          <a:blip r:embed="rId3">
            <a:alphaModFix/>
          </a:blip>
          <a:srcRect b="0" l="0" r="0" t="0"/>
          <a:stretch/>
        </p:blipFill>
        <p:spPr>
          <a:xfrm>
            <a:off x="5462550" y="2644575"/>
            <a:ext cx="2061949" cy="2061949"/>
          </a:xfrm>
          <a:prstGeom prst="rect">
            <a:avLst/>
          </a:prstGeom>
          <a:noFill/>
          <a:ln>
            <a:noFill/>
          </a:ln>
        </p:spPr>
      </p:pic>
      <p:sp>
        <p:nvSpPr>
          <p:cNvPr id="303" name="Google Shape;303;p55"/>
          <p:cNvSpPr txBox="1"/>
          <p:nvPr>
            <p:ph idx="4294967295" type="title"/>
          </p:nvPr>
        </p:nvSpPr>
        <p:spPr>
          <a:xfrm>
            <a:off x="628560" y="275760"/>
            <a:ext cx="7885440" cy="1218960"/>
          </a:xfrm>
          <a:prstGeom prst="rect">
            <a:avLst/>
          </a:prstGeom>
          <a:noFill/>
          <a:ln>
            <a:noFill/>
          </a:ln>
        </p:spPr>
        <p:txBody>
          <a:bodyPr anchorCtr="0" anchor="ctr" bIns="45000" lIns="90000" spcFirstLastPara="1" rIns="90000" wrap="square" tIns="45000">
            <a:noAutofit/>
          </a:bodyPr>
          <a:lstStyle/>
          <a:p>
            <a:pPr indent="0" lvl="0" marL="0" marR="0" rtl="0" algn="ctr">
              <a:lnSpc>
                <a:spcPct val="90000"/>
              </a:lnSpc>
              <a:spcBef>
                <a:spcPts val="0"/>
              </a:spcBef>
              <a:spcAft>
                <a:spcPts val="0"/>
              </a:spcAft>
              <a:buClr>
                <a:srgbClr val="000000"/>
              </a:buClr>
              <a:buSzPts val="4000"/>
              <a:buFont typeface="Arial"/>
              <a:buNone/>
            </a:pPr>
            <a:r>
              <a:rPr b="0" i="0" lang="es-AR" sz="4000" u="none" cap="none" strike="noStrike">
                <a:solidFill>
                  <a:srgbClr val="000000"/>
                </a:solidFill>
                <a:latin typeface="Arial"/>
                <a:ea typeface="Arial"/>
                <a:cs typeface="Arial"/>
                <a:sym typeface="Arial"/>
              </a:rPr>
              <a:t>Funciones sincrónicas</a:t>
            </a:r>
            <a:endParaRPr b="0" i="0" sz="4000" u="none" cap="none" strike="noStrike">
              <a:latin typeface="Arial"/>
              <a:ea typeface="Arial"/>
              <a:cs typeface="Arial"/>
              <a:sym typeface="Arial"/>
            </a:endParaRPr>
          </a:p>
        </p:txBody>
      </p:sp>
      <p:sp>
        <p:nvSpPr>
          <p:cNvPr id="304" name="Google Shape;304;p55"/>
          <p:cNvSpPr txBox="1"/>
          <p:nvPr>
            <p:ph idx="4294967295" type="body"/>
          </p:nvPr>
        </p:nvSpPr>
        <p:spPr>
          <a:xfrm>
            <a:off x="419300" y="1494725"/>
            <a:ext cx="8519100" cy="16269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Clr>
                <a:srgbClr val="000000"/>
              </a:buClr>
              <a:buSzPts val="2600"/>
              <a:buFont typeface="Arial"/>
              <a:buNone/>
            </a:pPr>
            <a:r>
              <a:rPr b="0" i="0" lang="es-AR" sz="2600" u="none" cap="none" strike="noStrike">
                <a:solidFill>
                  <a:srgbClr val="000000"/>
                </a:solidFill>
                <a:latin typeface="Arial"/>
                <a:ea typeface="Arial"/>
                <a:cs typeface="Arial"/>
                <a:sym typeface="Arial"/>
              </a:rPr>
              <a:t>Hasta ahora las funciones que utilizamos se ejecutan de forma </a:t>
            </a:r>
            <a:r>
              <a:rPr lang="es-AR" sz="2600"/>
              <a:t>síncrona</a:t>
            </a:r>
            <a:r>
              <a:rPr b="0" i="0" lang="es-AR" sz="2600" u="none" cap="none" strike="noStrike">
                <a:solidFill>
                  <a:srgbClr val="000000"/>
                </a:solidFill>
                <a:latin typeface="Arial"/>
                <a:ea typeface="Arial"/>
                <a:cs typeface="Arial"/>
                <a:sym typeface="Arial"/>
              </a:rPr>
              <a:t> esto significa que se sigue una secuencia de ejecución y las instrucciones se ejecutan una después de otra.</a:t>
            </a:r>
            <a:endParaRPr b="0" i="0" sz="2600" u="none" cap="none" strike="noStrike">
              <a:latin typeface="Arial"/>
              <a:ea typeface="Arial"/>
              <a:cs typeface="Arial"/>
              <a:sym typeface="Arial"/>
            </a:endParaRPr>
          </a:p>
          <a:p>
            <a:pPr indent="0" lvl="0" marL="0" marR="0" rtl="0" algn="l">
              <a:lnSpc>
                <a:spcPct val="90000"/>
              </a:lnSpc>
              <a:spcBef>
                <a:spcPts val="0"/>
              </a:spcBef>
              <a:spcAft>
                <a:spcPts val="0"/>
              </a:spcAft>
              <a:buSzPts val="2800"/>
              <a:buFont typeface="Arial"/>
              <a:buNone/>
            </a:pPr>
            <a:r>
              <a:t/>
            </a:r>
            <a:endParaRPr b="0" i="0" sz="2800" u="none" cap="none" strike="noStrike">
              <a:latin typeface="Arial"/>
              <a:ea typeface="Arial"/>
              <a:cs typeface="Arial"/>
              <a:sym typeface="Arial"/>
            </a:endParaRPr>
          </a:p>
          <a:p>
            <a:pPr indent="0" lvl="0" marL="0" marR="0" rtl="0" algn="l">
              <a:lnSpc>
                <a:spcPct val="90000"/>
              </a:lnSpc>
              <a:spcBef>
                <a:spcPts val="1001"/>
              </a:spcBef>
              <a:spcAft>
                <a:spcPts val="0"/>
              </a:spcAft>
              <a:buSzPts val="3200"/>
              <a:buFont typeface="Arial"/>
              <a:buNone/>
            </a:pPr>
            <a:r>
              <a:t/>
            </a:r>
            <a:endParaRPr b="0" i="0" sz="3200" u="none" cap="none" strike="noStrike">
              <a:latin typeface="Arial"/>
              <a:ea typeface="Arial"/>
              <a:cs typeface="Arial"/>
              <a:sym typeface="Arial"/>
            </a:endParaRPr>
          </a:p>
          <a:p>
            <a:pPr indent="0" lvl="0" marL="0" marR="0" rtl="0" algn="l">
              <a:lnSpc>
                <a:spcPct val="90000"/>
              </a:lnSpc>
              <a:spcBef>
                <a:spcPts val="1001"/>
              </a:spcBef>
              <a:spcAft>
                <a:spcPts val="0"/>
              </a:spcAft>
              <a:buSzPts val="2800"/>
              <a:buFont typeface="Arial"/>
              <a:buNone/>
            </a:pPr>
            <a:r>
              <a:t/>
            </a:r>
            <a:endParaRPr b="0" i="0" sz="2800" u="none" cap="none" strike="noStrike">
              <a:latin typeface="Arial"/>
              <a:ea typeface="Arial"/>
              <a:cs typeface="Arial"/>
              <a:sym typeface="Arial"/>
            </a:endParaRPr>
          </a:p>
          <a:p>
            <a:pPr indent="0" lvl="0" marL="0" marR="0" rtl="0" algn="l">
              <a:lnSpc>
                <a:spcPct val="90000"/>
              </a:lnSpc>
              <a:spcBef>
                <a:spcPts val="1001"/>
              </a:spcBef>
              <a:spcAft>
                <a:spcPts val="0"/>
              </a:spcAft>
              <a:buSzPts val="2800"/>
              <a:buFont typeface="Arial"/>
              <a:buNone/>
            </a:pPr>
            <a:r>
              <a:t/>
            </a:r>
            <a:endParaRPr b="0" i="0" sz="2800" u="none" cap="none" strike="noStrike">
              <a:latin typeface="Arial"/>
              <a:ea typeface="Arial"/>
              <a:cs typeface="Arial"/>
              <a:sym typeface="Arial"/>
            </a:endParaRPr>
          </a:p>
          <a:p>
            <a:pPr indent="0" lvl="0" marL="0" marR="0" rtl="0" algn="l">
              <a:lnSpc>
                <a:spcPct val="90000"/>
              </a:lnSpc>
              <a:spcBef>
                <a:spcPts val="1001"/>
              </a:spcBef>
              <a:spcAft>
                <a:spcPts val="0"/>
              </a:spcAft>
              <a:buSzPts val="2800"/>
              <a:buFont typeface="Arial"/>
              <a:buNone/>
            </a:pPr>
            <a:r>
              <a:t/>
            </a:r>
            <a:endParaRPr b="0" i="0" sz="2800" u="none" cap="none" strike="noStrike">
              <a:latin typeface="Arial"/>
              <a:ea typeface="Arial"/>
              <a:cs typeface="Arial"/>
              <a:sym typeface="Arial"/>
            </a:endParaRPr>
          </a:p>
        </p:txBody>
      </p:sp>
      <p:pic>
        <p:nvPicPr>
          <p:cNvPr id="305" name="Google Shape;305;p55"/>
          <p:cNvPicPr preferRelativeResize="0"/>
          <p:nvPr/>
        </p:nvPicPr>
        <p:blipFill rotWithShape="1">
          <a:blip r:embed="rId4">
            <a:alphaModFix/>
          </a:blip>
          <a:srcRect b="0" l="0" r="0" t="0"/>
          <a:stretch/>
        </p:blipFill>
        <p:spPr>
          <a:xfrm>
            <a:off x="4366100" y="4308813"/>
            <a:ext cx="4082775" cy="2427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2"/>
          <p:cNvSpPr txBox="1"/>
          <p:nvPr>
            <p:ph idx="4294967295" type="title"/>
          </p:nvPr>
        </p:nvSpPr>
        <p:spPr>
          <a:xfrm>
            <a:off x="628560" y="275760"/>
            <a:ext cx="7885440" cy="1218960"/>
          </a:xfrm>
          <a:prstGeom prst="rect">
            <a:avLst/>
          </a:prstGeom>
          <a:noFill/>
          <a:ln>
            <a:noFill/>
          </a:ln>
        </p:spPr>
        <p:txBody>
          <a:bodyPr anchorCtr="0" anchor="ctr" bIns="45000" lIns="90000" spcFirstLastPara="1" rIns="90000" wrap="square" tIns="45000">
            <a:noAutofit/>
          </a:bodyPr>
          <a:lstStyle/>
          <a:p>
            <a:pPr indent="0" lvl="0" marL="0" marR="0" rtl="0" algn="ctr">
              <a:lnSpc>
                <a:spcPct val="90000"/>
              </a:lnSpc>
              <a:spcBef>
                <a:spcPts val="0"/>
              </a:spcBef>
              <a:spcAft>
                <a:spcPts val="0"/>
              </a:spcAft>
              <a:buClr>
                <a:srgbClr val="000000"/>
              </a:buClr>
              <a:buSzPts val="4000"/>
              <a:buFont typeface="Arial"/>
              <a:buNone/>
            </a:pPr>
            <a:r>
              <a:rPr b="0" i="0" lang="es-AR" sz="4000" u="none" cap="none" strike="noStrike">
                <a:solidFill>
                  <a:srgbClr val="000000"/>
                </a:solidFill>
                <a:latin typeface="Arial"/>
                <a:ea typeface="Arial"/>
                <a:cs typeface="Arial"/>
                <a:sym typeface="Arial"/>
              </a:rPr>
              <a:t>Ejercicio 1</a:t>
            </a:r>
            <a:endParaRPr b="0" i="0" sz="4000" u="none" cap="none" strike="noStrike">
              <a:latin typeface="Arial"/>
              <a:ea typeface="Arial"/>
              <a:cs typeface="Arial"/>
              <a:sym typeface="Arial"/>
            </a:endParaRPr>
          </a:p>
        </p:txBody>
      </p:sp>
      <p:sp>
        <p:nvSpPr>
          <p:cNvPr id="529" name="Google Shape;529;p82"/>
          <p:cNvSpPr txBox="1"/>
          <p:nvPr/>
        </p:nvSpPr>
        <p:spPr>
          <a:xfrm>
            <a:off x="628550" y="1294650"/>
            <a:ext cx="5148900" cy="53718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rgbClr val="008000"/>
                </a:solidFill>
                <a:highlight>
                  <a:srgbClr val="FFFFFF"/>
                </a:highlight>
                <a:latin typeface="Consolas"/>
                <a:ea typeface="Consolas"/>
                <a:cs typeface="Consolas"/>
                <a:sym typeface="Consolas"/>
              </a:rPr>
              <a:t>// Main function</a:t>
            </a:r>
            <a:endParaRPr b="1" i="0" sz="1400" u="none" cap="none" strike="noStrike">
              <a:solidFill>
                <a:srgbClr val="008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rgbClr val="0000FF"/>
                </a:solidFill>
                <a:highlight>
                  <a:srgbClr val="FFFFFF"/>
                </a:highlight>
                <a:latin typeface="Consolas"/>
                <a:ea typeface="Consolas"/>
                <a:cs typeface="Consolas"/>
                <a:sym typeface="Consolas"/>
              </a:rPr>
              <a:t>const</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795E26"/>
                </a:solidFill>
                <a:highlight>
                  <a:srgbClr val="FFFFFF"/>
                </a:highlight>
                <a:latin typeface="Consolas"/>
                <a:ea typeface="Consolas"/>
                <a:cs typeface="Consolas"/>
                <a:sym typeface="Consolas"/>
              </a:rPr>
              <a:t>mainFunction</a:t>
            </a:r>
            <a:r>
              <a:rPr b="1" i="0" lang="es-AR" sz="1400" u="none" cap="none" strike="noStrike">
                <a:solidFill>
                  <a:schemeClr val="dk1"/>
                </a:solidFill>
                <a:highlight>
                  <a:srgbClr val="FFFFFF"/>
                </a:highlight>
                <a:latin typeface="Consolas"/>
                <a:ea typeface="Consolas"/>
                <a:cs typeface="Consolas"/>
                <a:sym typeface="Consolas"/>
              </a:rPr>
              <a:t> = (</a:t>
            </a:r>
            <a:r>
              <a:rPr b="1" i="0" lang="es-AR" sz="1400" u="none" cap="none" strike="noStrike">
                <a:solidFill>
                  <a:srgbClr val="001080"/>
                </a:solidFill>
                <a:highlight>
                  <a:srgbClr val="FFFFFF"/>
                </a:highlight>
                <a:latin typeface="Consolas"/>
                <a:ea typeface="Consolas"/>
                <a:cs typeface="Consolas"/>
                <a:sym typeface="Consolas"/>
              </a:rPr>
              <a:t>callback</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00FF"/>
                </a:solidFill>
                <a:highlight>
                  <a:srgbClr val="FFFFFF"/>
                </a:highlight>
                <a:latin typeface="Consolas"/>
                <a:ea typeface="Consolas"/>
                <a:cs typeface="Consolas"/>
                <a:sym typeface="Consolas"/>
              </a:rPr>
              <a:t>=&gt;</a:t>
            </a: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795E26"/>
                </a:solidFill>
                <a:highlight>
                  <a:srgbClr val="FFFFFF"/>
                </a:highlight>
                <a:latin typeface="Consolas"/>
                <a:ea typeface="Consolas"/>
                <a:cs typeface="Consolas"/>
                <a:sym typeface="Consolas"/>
              </a:rPr>
              <a:t>setTimeout</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00FF"/>
                </a:solidFill>
                <a:highlight>
                  <a:srgbClr val="FFFFFF"/>
                </a:highlight>
                <a:latin typeface="Consolas"/>
                <a:ea typeface="Consolas"/>
                <a:cs typeface="Consolas"/>
                <a:sym typeface="Consolas"/>
              </a:rPr>
              <a:t>=&gt;</a:t>
            </a: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795E26"/>
                </a:solidFill>
                <a:highlight>
                  <a:srgbClr val="FFFFFF"/>
                </a:highlight>
                <a:latin typeface="Consolas"/>
                <a:ea typeface="Consolas"/>
                <a:cs typeface="Consolas"/>
                <a:sym typeface="Consolas"/>
              </a:rPr>
              <a:t>callback</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098658"/>
                </a:solidFill>
                <a:highlight>
                  <a:srgbClr val="FFFFFF"/>
                </a:highlight>
                <a:latin typeface="Consolas"/>
                <a:ea typeface="Consolas"/>
                <a:cs typeface="Consolas"/>
                <a:sym typeface="Consolas"/>
              </a:rPr>
              <a:t>2</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98658"/>
                </a:solidFill>
                <a:highlight>
                  <a:srgbClr val="FFFFFF"/>
                </a:highlight>
                <a:latin typeface="Consolas"/>
                <a:ea typeface="Consolas"/>
                <a:cs typeface="Consolas"/>
                <a:sym typeface="Consolas"/>
              </a:rPr>
              <a:t>3</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98658"/>
                </a:solidFill>
                <a:highlight>
                  <a:srgbClr val="FFFFFF"/>
                </a:highlight>
                <a:latin typeface="Consolas"/>
                <a:ea typeface="Consolas"/>
                <a:cs typeface="Consolas"/>
                <a:sym typeface="Consolas"/>
              </a:rPr>
              <a:t>4</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 </a:t>
            </a:r>
            <a:r>
              <a:rPr b="1" i="0" lang="es-AR" sz="1400" u="none" cap="none" strike="noStrike">
                <a:solidFill>
                  <a:srgbClr val="098658"/>
                </a:solidFill>
                <a:highlight>
                  <a:srgbClr val="FFFFFF"/>
                </a:highlight>
                <a:latin typeface="Consolas"/>
                <a:ea typeface="Consolas"/>
                <a:cs typeface="Consolas"/>
                <a:sym typeface="Consolas"/>
              </a:rPr>
              <a:t>2000</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rgbClr val="008000"/>
                </a:solidFill>
                <a:highlight>
                  <a:srgbClr val="FFFFFF"/>
                </a:highlight>
                <a:latin typeface="Consolas"/>
                <a:ea typeface="Consolas"/>
                <a:cs typeface="Consolas"/>
                <a:sym typeface="Consolas"/>
              </a:rPr>
              <a:t>// Add function</a:t>
            </a:r>
            <a:endParaRPr b="1" i="0" sz="1400" u="none" cap="none" strike="noStrike">
              <a:solidFill>
                <a:srgbClr val="008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rgbClr val="0000FF"/>
                </a:solidFill>
                <a:highlight>
                  <a:srgbClr val="FFFFFF"/>
                </a:highlight>
                <a:latin typeface="Consolas"/>
                <a:ea typeface="Consolas"/>
                <a:cs typeface="Consolas"/>
                <a:sym typeface="Consolas"/>
              </a:rPr>
              <a:t>const</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795E26"/>
                </a:solidFill>
                <a:highlight>
                  <a:srgbClr val="FFFFFF"/>
                </a:highlight>
                <a:latin typeface="Consolas"/>
                <a:ea typeface="Consolas"/>
                <a:cs typeface="Consolas"/>
                <a:sym typeface="Consolas"/>
              </a:rPr>
              <a:t>add</a:t>
            </a:r>
            <a:r>
              <a:rPr b="1" i="0" lang="es-AR" sz="1400" u="none" cap="none" strike="noStrike">
                <a:solidFill>
                  <a:schemeClr val="dk1"/>
                </a:solidFill>
                <a:highlight>
                  <a:srgbClr val="FFFFFF"/>
                </a:highlight>
                <a:latin typeface="Consolas"/>
                <a:ea typeface="Consolas"/>
                <a:cs typeface="Consolas"/>
                <a:sym typeface="Consolas"/>
              </a:rPr>
              <a:t> = (</a:t>
            </a:r>
            <a:r>
              <a:rPr b="1" i="0" lang="es-AR" sz="1400" u="none" cap="none" strike="noStrike">
                <a:solidFill>
                  <a:srgbClr val="001080"/>
                </a:solidFill>
                <a:highlight>
                  <a:srgbClr val="FFFFFF"/>
                </a:highlight>
                <a:latin typeface="Consolas"/>
                <a:ea typeface="Consolas"/>
                <a:cs typeface="Consolas"/>
                <a:sym typeface="Consolas"/>
              </a:rPr>
              <a:t>array</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00FF"/>
                </a:solidFill>
                <a:highlight>
                  <a:srgbClr val="FFFFFF"/>
                </a:highlight>
                <a:latin typeface="Consolas"/>
                <a:ea typeface="Consolas"/>
                <a:cs typeface="Consolas"/>
                <a:sym typeface="Consolas"/>
              </a:rPr>
              <a:t>=&gt;</a:t>
            </a: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00FF"/>
                </a:solidFill>
                <a:highlight>
                  <a:srgbClr val="FFFFFF"/>
                </a:highlight>
                <a:latin typeface="Consolas"/>
                <a:ea typeface="Consolas"/>
                <a:cs typeface="Consolas"/>
                <a:sym typeface="Consolas"/>
              </a:rPr>
              <a:t>let</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1080"/>
                </a:solidFill>
                <a:highlight>
                  <a:srgbClr val="FFFFFF"/>
                </a:highlight>
                <a:latin typeface="Consolas"/>
                <a:ea typeface="Consolas"/>
                <a:cs typeface="Consolas"/>
                <a:sym typeface="Consolas"/>
              </a:rPr>
              <a:t>sum</a:t>
            </a:r>
            <a:r>
              <a:rPr b="1" i="0" lang="es-AR" sz="1400" u="none" cap="none" strike="noStrike">
                <a:solidFill>
                  <a:schemeClr val="dk1"/>
                </a:solidFill>
                <a:highlight>
                  <a:srgbClr val="FFFFFF"/>
                </a:highlight>
                <a:latin typeface="Consolas"/>
                <a:ea typeface="Consolas"/>
                <a:cs typeface="Consolas"/>
                <a:sym typeface="Consolas"/>
              </a:rPr>
              <a:t> = </a:t>
            </a:r>
            <a:r>
              <a:rPr b="1" i="0" lang="es-AR" sz="1400" u="none" cap="none" strike="noStrike">
                <a:solidFill>
                  <a:srgbClr val="098658"/>
                </a:solidFill>
                <a:highlight>
                  <a:srgbClr val="FFFFFF"/>
                </a:highlight>
                <a:latin typeface="Consolas"/>
                <a:ea typeface="Consolas"/>
                <a:cs typeface="Consolas"/>
                <a:sym typeface="Consolas"/>
              </a:rPr>
              <a:t>0</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AF00DB"/>
                </a:solidFill>
                <a:highlight>
                  <a:srgbClr val="FFFFFF"/>
                </a:highlight>
                <a:latin typeface="Consolas"/>
                <a:ea typeface="Consolas"/>
                <a:cs typeface="Consolas"/>
                <a:sym typeface="Consolas"/>
              </a:rPr>
              <a:t>for</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0000FF"/>
                </a:solidFill>
                <a:highlight>
                  <a:srgbClr val="FFFFFF"/>
                </a:highlight>
                <a:latin typeface="Consolas"/>
                <a:ea typeface="Consolas"/>
                <a:cs typeface="Consolas"/>
                <a:sym typeface="Consolas"/>
              </a:rPr>
              <a:t>let</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1080"/>
                </a:solidFill>
                <a:highlight>
                  <a:srgbClr val="FFFFFF"/>
                </a:highlight>
                <a:latin typeface="Consolas"/>
                <a:ea typeface="Consolas"/>
                <a:cs typeface="Consolas"/>
                <a:sym typeface="Consolas"/>
              </a:rPr>
              <a:t>i</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00FF"/>
                </a:solidFill>
                <a:highlight>
                  <a:srgbClr val="FFFFFF"/>
                </a:highlight>
                <a:latin typeface="Consolas"/>
                <a:ea typeface="Consolas"/>
                <a:cs typeface="Consolas"/>
                <a:sym typeface="Consolas"/>
              </a:rPr>
              <a:t>of</a:t>
            </a: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1080"/>
                </a:solidFill>
                <a:highlight>
                  <a:srgbClr val="FFFFFF"/>
                </a:highlight>
                <a:latin typeface="Consolas"/>
                <a:ea typeface="Consolas"/>
                <a:cs typeface="Consolas"/>
                <a:sym typeface="Consolas"/>
              </a:rPr>
              <a:t>array</a:t>
            </a: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1080"/>
                </a:solidFill>
                <a:highlight>
                  <a:srgbClr val="FFFFFF"/>
                </a:highlight>
                <a:latin typeface="Consolas"/>
                <a:ea typeface="Consolas"/>
                <a:cs typeface="Consolas"/>
                <a:sym typeface="Consolas"/>
              </a:rPr>
              <a:t>sum</a:t>
            </a:r>
            <a:r>
              <a:rPr b="1" i="0" lang="es-AR" sz="1400" u="none" cap="none" strike="noStrike">
                <a:solidFill>
                  <a:schemeClr val="dk1"/>
                </a:solidFill>
                <a:highlight>
                  <a:srgbClr val="FFFFFF"/>
                </a:highlight>
                <a:latin typeface="Consolas"/>
                <a:ea typeface="Consolas"/>
                <a:cs typeface="Consolas"/>
                <a:sym typeface="Consolas"/>
              </a:rPr>
              <a:t> += </a:t>
            </a:r>
            <a:r>
              <a:rPr b="1" i="0" lang="es-AR" sz="1400" u="none" cap="none" strike="noStrike">
                <a:solidFill>
                  <a:srgbClr val="001080"/>
                </a:solidFill>
                <a:highlight>
                  <a:srgbClr val="FFFFFF"/>
                </a:highlight>
                <a:latin typeface="Consolas"/>
                <a:ea typeface="Consolas"/>
                <a:cs typeface="Consolas"/>
                <a:sym typeface="Consolas"/>
              </a:rPr>
              <a:t>i</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  </a:t>
            </a:r>
            <a:r>
              <a:rPr b="1" i="0" lang="es-AR" sz="1400" u="none" cap="none" strike="noStrike">
                <a:solidFill>
                  <a:srgbClr val="001080"/>
                </a:solidFill>
                <a:highlight>
                  <a:srgbClr val="FFFFFF"/>
                </a:highlight>
                <a:latin typeface="Consolas"/>
                <a:ea typeface="Consolas"/>
                <a:cs typeface="Consolas"/>
                <a:sym typeface="Consolas"/>
              </a:rPr>
              <a:t>console</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795E26"/>
                </a:solidFill>
                <a:highlight>
                  <a:srgbClr val="FFFFFF"/>
                </a:highlight>
                <a:latin typeface="Consolas"/>
                <a:ea typeface="Consolas"/>
                <a:cs typeface="Consolas"/>
                <a:sym typeface="Consolas"/>
              </a:rPr>
              <a:t>log</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001080"/>
                </a:solidFill>
                <a:highlight>
                  <a:srgbClr val="FFFFFF"/>
                </a:highlight>
                <a:latin typeface="Consolas"/>
                <a:ea typeface="Consolas"/>
                <a:cs typeface="Consolas"/>
                <a:sym typeface="Consolas"/>
              </a:rPr>
              <a:t>sum</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t/>
            </a:r>
            <a:endParaRPr b="1"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rgbClr val="008000"/>
                </a:solidFill>
                <a:highlight>
                  <a:srgbClr val="FFFFFF"/>
                </a:highlight>
                <a:latin typeface="Consolas"/>
                <a:ea typeface="Consolas"/>
                <a:cs typeface="Consolas"/>
                <a:sym typeface="Consolas"/>
              </a:rPr>
              <a:t>// Calling main function</a:t>
            </a:r>
            <a:endParaRPr b="1" i="0" sz="1400" u="none" cap="none" strike="noStrike">
              <a:solidFill>
                <a:srgbClr val="008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400"/>
              <a:buFont typeface="Arial"/>
              <a:buNone/>
            </a:pPr>
            <a:r>
              <a:rPr b="1" i="0" lang="es-AR" sz="1400" u="none" cap="none" strike="noStrike">
                <a:solidFill>
                  <a:srgbClr val="795E26"/>
                </a:solidFill>
                <a:highlight>
                  <a:srgbClr val="FFFFFF"/>
                </a:highlight>
                <a:latin typeface="Consolas"/>
                <a:ea typeface="Consolas"/>
                <a:cs typeface="Consolas"/>
                <a:sym typeface="Consolas"/>
              </a:rPr>
              <a:t>mainFunction</a:t>
            </a:r>
            <a:r>
              <a:rPr b="1" i="0" lang="es-AR" sz="1400" u="none" cap="none" strike="noStrike">
                <a:solidFill>
                  <a:schemeClr val="dk1"/>
                </a:solidFill>
                <a:highlight>
                  <a:srgbClr val="FFFFFF"/>
                </a:highlight>
                <a:latin typeface="Consolas"/>
                <a:ea typeface="Consolas"/>
                <a:cs typeface="Consolas"/>
                <a:sym typeface="Consolas"/>
              </a:rPr>
              <a:t>(</a:t>
            </a:r>
            <a:r>
              <a:rPr b="1" i="0" lang="es-AR" sz="1400" u="none" cap="none" strike="noStrike">
                <a:solidFill>
                  <a:srgbClr val="795E26"/>
                </a:solidFill>
                <a:highlight>
                  <a:srgbClr val="FFFFFF"/>
                </a:highlight>
                <a:latin typeface="Consolas"/>
                <a:ea typeface="Consolas"/>
                <a:cs typeface="Consolas"/>
                <a:sym typeface="Consolas"/>
              </a:rPr>
              <a:t>add</a:t>
            </a:r>
            <a:r>
              <a:rPr b="1" i="0" lang="es-AR" sz="1400" u="none" cap="none" strike="noStrike">
                <a:solidFill>
                  <a:schemeClr val="dk1"/>
                </a:solidFill>
                <a:highlight>
                  <a:srgbClr val="FFFFFF"/>
                </a:highlight>
                <a:latin typeface="Consolas"/>
                <a:ea typeface="Consolas"/>
                <a:cs typeface="Consolas"/>
                <a:sym typeface="Consolas"/>
              </a:rPr>
              <a:t>);</a:t>
            </a:r>
            <a:endParaRPr b="1" i="0" sz="1400" u="none" cap="none" strike="noStrike">
              <a:solidFill>
                <a:schemeClr val="dk1"/>
              </a:solidFill>
              <a:highlight>
                <a:srgbClr val="FFFFFF"/>
              </a:highlight>
              <a:latin typeface="Consolas"/>
              <a:ea typeface="Consolas"/>
              <a:cs typeface="Consolas"/>
              <a:sym typeface="Consolas"/>
            </a:endParaRPr>
          </a:p>
        </p:txBody>
      </p:sp>
      <p:sp>
        <p:nvSpPr>
          <p:cNvPr id="530" name="Google Shape;530;p82"/>
          <p:cNvSpPr txBox="1"/>
          <p:nvPr>
            <p:ph idx="4294967295" type="body"/>
          </p:nvPr>
        </p:nvSpPr>
        <p:spPr>
          <a:xfrm>
            <a:off x="3955700" y="2074600"/>
            <a:ext cx="4880100" cy="3676200"/>
          </a:xfrm>
          <a:prstGeom prst="rect">
            <a:avLst/>
          </a:prstGeom>
          <a:noFill/>
          <a:ln>
            <a:noFill/>
          </a:ln>
        </p:spPr>
        <p:txBody>
          <a:bodyPr anchorCtr="0" anchor="t" bIns="45000" lIns="90000" spcFirstLastPara="1" rIns="90000" wrap="square" tIns="45000">
            <a:noAutofit/>
          </a:bodyPr>
          <a:lstStyle/>
          <a:p>
            <a:pPr indent="-381000" lvl="0" marL="457200" marR="0" rtl="0" algn="l">
              <a:lnSpc>
                <a:spcPct val="90000"/>
              </a:lnSpc>
              <a:spcBef>
                <a:spcPts val="0"/>
              </a:spcBef>
              <a:spcAft>
                <a:spcPts val="0"/>
              </a:spcAft>
              <a:buSzPts val="2400"/>
              <a:buAutoNum type="arabicPeriod"/>
            </a:pPr>
            <a:r>
              <a:rPr lang="es-AR" sz="2400"/>
              <a:t>Analiza el siguiente código y describe que realiza.</a:t>
            </a:r>
            <a:endParaRPr sz="2400"/>
          </a:p>
          <a:p>
            <a:pPr indent="-381000" lvl="0" marL="457200" marR="0" rtl="0" algn="l">
              <a:lnSpc>
                <a:spcPct val="90000"/>
              </a:lnSpc>
              <a:spcBef>
                <a:spcPts val="0"/>
              </a:spcBef>
              <a:spcAft>
                <a:spcPts val="0"/>
              </a:spcAft>
              <a:buSzPts val="2400"/>
              <a:buAutoNum type="arabicPeriod"/>
            </a:pPr>
            <a:r>
              <a:rPr lang="es-AR" sz="2400"/>
              <a:t>Cómo modificarías para que se muestren los elementos de la lista por consola?.</a:t>
            </a:r>
            <a:endParaRPr sz="2400"/>
          </a:p>
          <a:p>
            <a:pPr indent="-381000" lvl="0" marL="457200" marR="0" rtl="0" algn="l">
              <a:lnSpc>
                <a:spcPct val="90000"/>
              </a:lnSpc>
              <a:spcBef>
                <a:spcPts val="0"/>
              </a:spcBef>
              <a:spcAft>
                <a:spcPts val="0"/>
              </a:spcAft>
              <a:buSzPts val="2400"/>
              <a:buAutoNum type="arabicPeriod"/>
            </a:pPr>
            <a:r>
              <a:rPr lang="es-AR" sz="2400"/>
              <a:t>Y para que se listen en diferente orden utilizando el asincronismo?. ¿Cómo harías para que setTimeout se ejecute con diferentes tiempos?.</a:t>
            </a:r>
            <a:endParaRPr sz="2400"/>
          </a:p>
          <a:p>
            <a:pPr indent="0" lvl="0" marL="0" marR="0" rtl="0" algn="l">
              <a:lnSpc>
                <a:spcPct val="90000"/>
              </a:lnSpc>
              <a:spcBef>
                <a:spcPts val="1001"/>
              </a:spcBef>
              <a:spcAft>
                <a:spcPts val="0"/>
              </a:spcAft>
              <a:buSzPts val="2800"/>
              <a:buFont typeface="Arial"/>
              <a:buNone/>
            </a:pPr>
            <a:r>
              <a:t/>
            </a:r>
            <a:endParaRPr b="0" i="0" sz="2400" u="none" cap="none" strike="noStrike">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3"/>
          <p:cNvSpPr txBox="1"/>
          <p:nvPr>
            <p:ph idx="4294967295" type="title"/>
          </p:nvPr>
        </p:nvSpPr>
        <p:spPr>
          <a:xfrm>
            <a:off x="628560" y="275760"/>
            <a:ext cx="7885500" cy="1218900"/>
          </a:xfrm>
          <a:prstGeom prst="rect">
            <a:avLst/>
          </a:prstGeom>
          <a:noFill/>
          <a:ln>
            <a:noFill/>
          </a:ln>
        </p:spPr>
        <p:txBody>
          <a:bodyPr anchorCtr="0" anchor="ctr" bIns="45000" lIns="90000" spcFirstLastPara="1" rIns="90000" wrap="square" tIns="45000">
            <a:noAutofit/>
          </a:bodyPr>
          <a:lstStyle/>
          <a:p>
            <a:pPr indent="0" lvl="0" marL="0" marR="0" rtl="0" algn="ctr">
              <a:lnSpc>
                <a:spcPct val="90000"/>
              </a:lnSpc>
              <a:spcBef>
                <a:spcPts val="0"/>
              </a:spcBef>
              <a:spcAft>
                <a:spcPts val="0"/>
              </a:spcAft>
              <a:buClr>
                <a:srgbClr val="000000"/>
              </a:buClr>
              <a:buSzPts val="4000"/>
              <a:buFont typeface="Arial"/>
              <a:buNone/>
            </a:pPr>
            <a:r>
              <a:rPr b="0" i="0" lang="es-AR" sz="4000" u="none" cap="none" strike="noStrike">
                <a:solidFill>
                  <a:srgbClr val="000000"/>
                </a:solidFill>
                <a:latin typeface="Arial"/>
                <a:ea typeface="Arial"/>
                <a:cs typeface="Arial"/>
                <a:sym typeface="Arial"/>
              </a:rPr>
              <a:t>Ejercicio </a:t>
            </a:r>
            <a:r>
              <a:rPr lang="es-AR" sz="4000"/>
              <a:t>2</a:t>
            </a:r>
            <a:endParaRPr b="0" i="0" sz="4000" u="none" cap="none" strike="noStrike">
              <a:latin typeface="Arial"/>
              <a:ea typeface="Arial"/>
              <a:cs typeface="Arial"/>
              <a:sym typeface="Arial"/>
            </a:endParaRPr>
          </a:p>
        </p:txBody>
      </p:sp>
      <p:sp>
        <p:nvSpPr>
          <p:cNvPr id="537" name="Google Shape;537;p83"/>
          <p:cNvSpPr txBox="1"/>
          <p:nvPr>
            <p:ph idx="4294967295" type="body"/>
          </p:nvPr>
        </p:nvSpPr>
        <p:spPr>
          <a:xfrm>
            <a:off x="628550" y="2057052"/>
            <a:ext cx="7885500" cy="32745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Clr>
                <a:srgbClr val="000000"/>
              </a:buClr>
              <a:buSzPts val="2800"/>
              <a:buFont typeface="Arial"/>
              <a:buNone/>
            </a:pPr>
            <a:r>
              <a:rPr b="0" i="0" lang="es-AR" sz="2800" u="none" cap="none" strike="noStrike">
                <a:solidFill>
                  <a:srgbClr val="000000"/>
                </a:solidFill>
                <a:latin typeface="Arial"/>
                <a:ea typeface="Arial"/>
                <a:cs typeface="Arial"/>
                <a:sym typeface="Arial"/>
              </a:rPr>
              <a:t>Crea una </a:t>
            </a:r>
            <a:r>
              <a:rPr lang="es-AR" sz="2800"/>
              <a:t>función</a:t>
            </a:r>
            <a:r>
              <a:rPr b="0" i="0" lang="es-AR" sz="2800" u="none" cap="none" strike="noStrike">
                <a:solidFill>
                  <a:srgbClr val="000000"/>
                </a:solidFill>
                <a:latin typeface="Arial"/>
                <a:ea typeface="Arial"/>
                <a:cs typeface="Arial"/>
                <a:sym typeface="Arial"/>
              </a:rPr>
              <a:t> con callbac</a:t>
            </a:r>
            <a:r>
              <a:rPr lang="es-AR" sz="2800"/>
              <a:t>k con la cual se puedan realizar las operaciones básicas de una calculadora (suma, resta multiplicación y división) enviando diferentes funciones para cada operación.</a:t>
            </a:r>
            <a:endParaRPr sz="2800"/>
          </a:p>
          <a:p>
            <a:pPr indent="0" lvl="0" marL="0" marR="0" rtl="0" algn="l">
              <a:lnSpc>
                <a:spcPct val="90000"/>
              </a:lnSpc>
              <a:spcBef>
                <a:spcPts val="0"/>
              </a:spcBef>
              <a:spcAft>
                <a:spcPts val="0"/>
              </a:spcAft>
              <a:buClr>
                <a:srgbClr val="000000"/>
              </a:buClr>
              <a:buSzPts val="2800"/>
              <a:buFont typeface="Arial"/>
              <a:buNone/>
            </a:pPr>
            <a:r>
              <a:rPr lang="es-AR" sz="2800"/>
              <a:t>Agrega los códigos html y css para realizar una calculadora donde los valores los ingresa el usuario y tenga una estética aceptable.</a:t>
            </a:r>
            <a:endParaRPr sz="2800"/>
          </a:p>
          <a:p>
            <a:pPr indent="0" lvl="0" marL="0" marR="0" rtl="0" algn="l">
              <a:lnSpc>
                <a:spcPct val="90000"/>
              </a:lnSpc>
              <a:spcBef>
                <a:spcPts val="1001"/>
              </a:spcBef>
              <a:spcAft>
                <a:spcPts val="0"/>
              </a:spcAft>
              <a:buSzPts val="2800"/>
              <a:buFont typeface="Arial"/>
              <a:buNone/>
            </a:pPr>
            <a:r>
              <a:t/>
            </a:r>
            <a:endParaRPr b="0" i="0" sz="2800" u="none" cap="none" strike="noStrike">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84"/>
          <p:cNvSpPr txBox="1"/>
          <p:nvPr>
            <p:ph idx="4294967295" type="title"/>
          </p:nvPr>
        </p:nvSpPr>
        <p:spPr>
          <a:xfrm>
            <a:off x="628560" y="275760"/>
            <a:ext cx="7885440" cy="1218960"/>
          </a:xfrm>
          <a:prstGeom prst="rect">
            <a:avLst/>
          </a:prstGeom>
          <a:noFill/>
          <a:ln>
            <a:noFill/>
          </a:ln>
        </p:spPr>
        <p:txBody>
          <a:bodyPr anchorCtr="0" anchor="ctr" bIns="45000" lIns="90000" spcFirstLastPara="1" rIns="90000" wrap="square" tIns="45000">
            <a:noAutofit/>
          </a:bodyPr>
          <a:lstStyle/>
          <a:p>
            <a:pPr indent="0" lvl="0" marL="0" marR="0" rtl="0" algn="ctr">
              <a:lnSpc>
                <a:spcPct val="90000"/>
              </a:lnSpc>
              <a:spcBef>
                <a:spcPts val="0"/>
              </a:spcBef>
              <a:spcAft>
                <a:spcPts val="0"/>
              </a:spcAft>
              <a:buClr>
                <a:srgbClr val="000000"/>
              </a:buClr>
              <a:buSzPts val="4000"/>
              <a:buFont typeface="Arial"/>
              <a:buNone/>
            </a:pPr>
            <a:r>
              <a:rPr b="0" i="0" lang="es-AR" sz="4000" u="none" cap="none" strike="noStrike">
                <a:solidFill>
                  <a:srgbClr val="000000"/>
                </a:solidFill>
                <a:latin typeface="Arial"/>
                <a:ea typeface="Arial"/>
                <a:cs typeface="Arial"/>
                <a:sym typeface="Arial"/>
              </a:rPr>
              <a:t>Ejercicio </a:t>
            </a:r>
            <a:r>
              <a:rPr lang="es-AR" sz="4000"/>
              <a:t>3</a:t>
            </a:r>
            <a:endParaRPr b="0" i="0" sz="4000" u="none" cap="none" strike="noStrike">
              <a:latin typeface="Arial"/>
              <a:ea typeface="Arial"/>
              <a:cs typeface="Arial"/>
              <a:sym typeface="Arial"/>
            </a:endParaRPr>
          </a:p>
        </p:txBody>
      </p:sp>
      <p:sp>
        <p:nvSpPr>
          <p:cNvPr id="544" name="Google Shape;544;p84"/>
          <p:cNvSpPr txBox="1"/>
          <p:nvPr>
            <p:ph idx="4294967295" type="body"/>
          </p:nvPr>
        </p:nvSpPr>
        <p:spPr>
          <a:xfrm>
            <a:off x="628525" y="1615926"/>
            <a:ext cx="7885500" cy="42960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Clr>
                <a:srgbClr val="000000"/>
              </a:buClr>
              <a:buSzPts val="2800"/>
              <a:buFont typeface="Arial"/>
              <a:buNone/>
            </a:pPr>
            <a:r>
              <a:rPr lang="es-AR" sz="2800"/>
              <a:t>Realiza los códigos de una página sencilla como la vista en clase donde utilizando eventos y funciones callbacks permitas al usuario generar cajas con algún efecto, el usuario debe poder definir la cantidad de cajas que se realizarán y el tiempo de demora que tendrán en mostrarse en la página</a:t>
            </a:r>
            <a:r>
              <a:rPr b="0" i="0" lang="es-AR" sz="2800" u="none" cap="none" strike="noStrike">
                <a:solidFill>
                  <a:srgbClr val="000000"/>
                </a:solidFill>
                <a:latin typeface="Arial"/>
                <a:ea typeface="Arial"/>
                <a:cs typeface="Arial"/>
                <a:sym typeface="Arial"/>
              </a:rPr>
              <a:t>.</a:t>
            </a:r>
            <a:r>
              <a:rPr lang="es-AR" sz="2800"/>
              <a:t> Utiliza inputs para permitirle al usuario ingresar la información y un botón para que ejecute la acción una vez completo los parámetros.</a:t>
            </a:r>
            <a:endParaRPr b="0" i="0" sz="2800" u="none" cap="none"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6"/>
          <p:cNvSpPr txBox="1"/>
          <p:nvPr>
            <p:ph idx="4294967295" type="title"/>
          </p:nvPr>
        </p:nvSpPr>
        <p:spPr>
          <a:xfrm>
            <a:off x="628560" y="275760"/>
            <a:ext cx="7885500" cy="1218900"/>
          </a:xfrm>
          <a:prstGeom prst="rect">
            <a:avLst/>
          </a:prstGeom>
          <a:noFill/>
          <a:ln>
            <a:noFill/>
          </a:ln>
        </p:spPr>
        <p:txBody>
          <a:bodyPr anchorCtr="0" anchor="ctr" bIns="45000" lIns="90000" spcFirstLastPara="1" rIns="90000" wrap="square" tIns="45000">
            <a:noAutofit/>
          </a:bodyPr>
          <a:lstStyle/>
          <a:p>
            <a:pPr indent="0" lvl="0" marL="0" marR="0" rtl="0" algn="ctr">
              <a:lnSpc>
                <a:spcPct val="90000"/>
              </a:lnSpc>
              <a:spcBef>
                <a:spcPts val="0"/>
              </a:spcBef>
              <a:spcAft>
                <a:spcPts val="0"/>
              </a:spcAft>
              <a:buClr>
                <a:srgbClr val="000000"/>
              </a:buClr>
              <a:buSzPts val="4000"/>
              <a:buFont typeface="Arial"/>
              <a:buNone/>
            </a:pPr>
            <a:r>
              <a:rPr b="0" i="0" lang="es-AR" sz="4000" u="none" cap="none" strike="noStrike">
                <a:solidFill>
                  <a:srgbClr val="000000"/>
                </a:solidFill>
                <a:latin typeface="Arial"/>
                <a:ea typeface="Arial"/>
                <a:cs typeface="Arial"/>
                <a:sym typeface="Arial"/>
              </a:rPr>
              <a:t>Funciones sincrónicas</a:t>
            </a:r>
            <a:endParaRPr b="0" i="0" sz="4000" u="none" cap="none" strike="noStrike">
              <a:latin typeface="Arial"/>
              <a:ea typeface="Arial"/>
              <a:cs typeface="Arial"/>
              <a:sym typeface="Arial"/>
            </a:endParaRPr>
          </a:p>
        </p:txBody>
      </p:sp>
      <p:sp>
        <p:nvSpPr>
          <p:cNvPr id="312" name="Google Shape;312;p56"/>
          <p:cNvSpPr txBox="1"/>
          <p:nvPr>
            <p:ph idx="4294967295" type="body"/>
          </p:nvPr>
        </p:nvSpPr>
        <p:spPr>
          <a:xfrm>
            <a:off x="311750" y="4554025"/>
            <a:ext cx="8519100" cy="19386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Clr>
                <a:srgbClr val="000000"/>
              </a:buClr>
              <a:buSzPts val="2600"/>
              <a:buFont typeface="Arial"/>
              <a:buNone/>
            </a:pPr>
            <a:r>
              <a:rPr lang="es-AR" sz="2600"/>
              <a:t>En el ejemplo vemos una función normal, donde el resultado de la operación es devuelto usando la instrucción return; esto es llamado el estilo directo, y es la forma más común de devolver un resultado en una operación síncrona.</a:t>
            </a:r>
            <a:endParaRPr b="0" i="0" sz="2600" u="none" cap="none" strike="noStrike">
              <a:latin typeface="Arial"/>
              <a:ea typeface="Arial"/>
              <a:cs typeface="Arial"/>
              <a:sym typeface="Arial"/>
            </a:endParaRPr>
          </a:p>
          <a:p>
            <a:pPr indent="0" lvl="0" marL="0" marR="0" rtl="0" algn="l">
              <a:lnSpc>
                <a:spcPct val="90000"/>
              </a:lnSpc>
              <a:spcBef>
                <a:spcPts val="0"/>
              </a:spcBef>
              <a:spcAft>
                <a:spcPts val="0"/>
              </a:spcAft>
              <a:buSzPts val="2800"/>
              <a:buFont typeface="Arial"/>
              <a:buNone/>
            </a:pPr>
            <a:r>
              <a:t/>
            </a:r>
            <a:endParaRPr b="0" i="0" sz="2800" u="none" cap="none" strike="noStrike">
              <a:latin typeface="Arial"/>
              <a:ea typeface="Arial"/>
              <a:cs typeface="Arial"/>
              <a:sym typeface="Arial"/>
            </a:endParaRPr>
          </a:p>
          <a:p>
            <a:pPr indent="0" lvl="0" marL="0" marR="0" rtl="0" algn="l">
              <a:lnSpc>
                <a:spcPct val="90000"/>
              </a:lnSpc>
              <a:spcBef>
                <a:spcPts val="1001"/>
              </a:spcBef>
              <a:spcAft>
                <a:spcPts val="0"/>
              </a:spcAft>
              <a:buSzPts val="3200"/>
              <a:buFont typeface="Arial"/>
              <a:buNone/>
            </a:pPr>
            <a:r>
              <a:t/>
            </a:r>
            <a:endParaRPr b="0" i="0" sz="3200" u="none" cap="none" strike="noStrike">
              <a:latin typeface="Arial"/>
              <a:ea typeface="Arial"/>
              <a:cs typeface="Arial"/>
              <a:sym typeface="Arial"/>
            </a:endParaRPr>
          </a:p>
          <a:p>
            <a:pPr indent="0" lvl="0" marL="0" marR="0" rtl="0" algn="l">
              <a:lnSpc>
                <a:spcPct val="90000"/>
              </a:lnSpc>
              <a:spcBef>
                <a:spcPts val="1001"/>
              </a:spcBef>
              <a:spcAft>
                <a:spcPts val="0"/>
              </a:spcAft>
              <a:buSzPts val="2800"/>
              <a:buFont typeface="Arial"/>
              <a:buNone/>
            </a:pPr>
            <a:r>
              <a:t/>
            </a:r>
            <a:endParaRPr b="0" i="0" sz="2800" u="none" cap="none" strike="noStrike">
              <a:latin typeface="Arial"/>
              <a:ea typeface="Arial"/>
              <a:cs typeface="Arial"/>
              <a:sym typeface="Arial"/>
            </a:endParaRPr>
          </a:p>
          <a:p>
            <a:pPr indent="0" lvl="0" marL="0" marR="0" rtl="0" algn="l">
              <a:lnSpc>
                <a:spcPct val="90000"/>
              </a:lnSpc>
              <a:spcBef>
                <a:spcPts val="1001"/>
              </a:spcBef>
              <a:spcAft>
                <a:spcPts val="0"/>
              </a:spcAft>
              <a:buSzPts val="2800"/>
              <a:buFont typeface="Arial"/>
              <a:buNone/>
            </a:pPr>
            <a:r>
              <a:t/>
            </a:r>
            <a:endParaRPr b="0" i="0" sz="2800" u="none" cap="none" strike="noStrike">
              <a:latin typeface="Arial"/>
              <a:ea typeface="Arial"/>
              <a:cs typeface="Arial"/>
              <a:sym typeface="Arial"/>
            </a:endParaRPr>
          </a:p>
          <a:p>
            <a:pPr indent="0" lvl="0" marL="0" marR="0" rtl="0" algn="l">
              <a:lnSpc>
                <a:spcPct val="90000"/>
              </a:lnSpc>
              <a:spcBef>
                <a:spcPts val="1001"/>
              </a:spcBef>
              <a:spcAft>
                <a:spcPts val="0"/>
              </a:spcAft>
              <a:buSzPts val="2800"/>
              <a:buFont typeface="Arial"/>
              <a:buNone/>
            </a:pPr>
            <a:r>
              <a:t/>
            </a:r>
            <a:endParaRPr b="0" i="0" sz="2800" u="none" cap="none" strike="noStrike">
              <a:latin typeface="Arial"/>
              <a:ea typeface="Arial"/>
              <a:cs typeface="Arial"/>
              <a:sym typeface="Arial"/>
            </a:endParaRPr>
          </a:p>
        </p:txBody>
      </p:sp>
      <p:sp>
        <p:nvSpPr>
          <p:cNvPr id="313" name="Google Shape;313;p56"/>
          <p:cNvSpPr txBox="1"/>
          <p:nvPr/>
        </p:nvSpPr>
        <p:spPr>
          <a:xfrm>
            <a:off x="1630221" y="1384750"/>
            <a:ext cx="6118500" cy="2940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FF"/>
              </a:buClr>
              <a:buSzPts val="2400"/>
              <a:buFont typeface="Consolas"/>
              <a:buNone/>
            </a:pPr>
            <a:r>
              <a:rPr b="1" i="0" lang="es-AR" sz="2400" u="none" cap="none" strike="noStrike">
                <a:solidFill>
                  <a:srgbClr val="0000FF"/>
                </a:solidFill>
                <a:latin typeface="Consolas"/>
                <a:ea typeface="Consolas"/>
                <a:cs typeface="Consolas"/>
                <a:sym typeface="Consolas"/>
              </a:rPr>
              <a:t>function</a:t>
            </a:r>
            <a:r>
              <a:rPr b="1" i="0" lang="es-AR" sz="2400" u="none" cap="none" strike="noStrike">
                <a:solidFill>
                  <a:srgbClr val="000000"/>
                </a:solidFill>
                <a:latin typeface="Consolas"/>
                <a:ea typeface="Consolas"/>
                <a:cs typeface="Consolas"/>
                <a:sym typeface="Consolas"/>
              </a:rPr>
              <a:t> </a:t>
            </a:r>
            <a:r>
              <a:rPr b="1" i="0" lang="es-AR" sz="2400" u="none" cap="none" strike="noStrike">
                <a:solidFill>
                  <a:srgbClr val="795E26"/>
                </a:solidFill>
                <a:latin typeface="Consolas"/>
                <a:ea typeface="Consolas"/>
                <a:cs typeface="Consolas"/>
                <a:sym typeface="Consolas"/>
              </a:rPr>
              <a:t>suma</a:t>
            </a:r>
            <a:r>
              <a:rPr b="1" i="0" lang="es-AR" sz="2400" u="none" cap="none" strike="noStrike">
                <a:solidFill>
                  <a:srgbClr val="000000"/>
                </a:solidFill>
                <a:latin typeface="Consolas"/>
                <a:ea typeface="Consolas"/>
                <a:cs typeface="Consolas"/>
                <a:sym typeface="Consolas"/>
              </a:rPr>
              <a:t>(</a:t>
            </a:r>
            <a:r>
              <a:rPr b="1" i="0" lang="es-AR" sz="2400" u="none" cap="none" strike="noStrike">
                <a:solidFill>
                  <a:srgbClr val="001080"/>
                </a:solidFill>
                <a:latin typeface="Consolas"/>
                <a:ea typeface="Consolas"/>
                <a:cs typeface="Consolas"/>
                <a:sym typeface="Consolas"/>
              </a:rPr>
              <a:t>a</a:t>
            </a:r>
            <a:r>
              <a:rPr b="1" i="0" lang="es-AR" sz="2400" u="none" cap="none" strike="noStrike">
                <a:solidFill>
                  <a:srgbClr val="000000"/>
                </a:solidFill>
                <a:latin typeface="Consolas"/>
                <a:ea typeface="Consolas"/>
                <a:cs typeface="Consolas"/>
                <a:sym typeface="Consolas"/>
              </a:rPr>
              <a:t>, </a:t>
            </a:r>
            <a:r>
              <a:rPr b="1" i="0" lang="es-AR" sz="2400" u="none" cap="none" strike="noStrike">
                <a:solidFill>
                  <a:srgbClr val="001080"/>
                </a:solidFill>
                <a:latin typeface="Consolas"/>
                <a:ea typeface="Consolas"/>
                <a:cs typeface="Consolas"/>
                <a:sym typeface="Consolas"/>
              </a:rPr>
              <a:t>b</a:t>
            </a:r>
            <a:r>
              <a:rPr b="1" i="0" lang="es-AR" sz="2400" u="none" cap="none" strike="noStrike">
                <a:solidFill>
                  <a:srgbClr val="000000"/>
                </a:solidFill>
                <a:latin typeface="Consolas"/>
                <a:ea typeface="Consolas"/>
                <a:cs typeface="Consolas"/>
                <a:sym typeface="Consolas"/>
              </a:rPr>
              <a:t>)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1134"/>
              </a:spcBef>
              <a:spcAft>
                <a:spcPts val="0"/>
              </a:spcAft>
              <a:buClr>
                <a:srgbClr val="AF00DB"/>
              </a:buClr>
              <a:buSzPts val="2400"/>
              <a:buFont typeface="Consolas"/>
              <a:buNone/>
            </a:pPr>
            <a:r>
              <a:rPr b="1" i="0" lang="es-AR" sz="2400" u="none" cap="none" strike="noStrike">
                <a:solidFill>
                  <a:srgbClr val="AF00DB"/>
                </a:solidFill>
                <a:latin typeface="Consolas"/>
                <a:ea typeface="Consolas"/>
                <a:cs typeface="Consolas"/>
                <a:sym typeface="Consolas"/>
              </a:rPr>
              <a:t>  return</a:t>
            </a:r>
            <a:r>
              <a:rPr b="1" i="0" lang="es-AR" sz="2400" u="none" cap="none" strike="noStrike">
                <a:solidFill>
                  <a:srgbClr val="000000"/>
                </a:solidFill>
                <a:latin typeface="Consolas"/>
                <a:ea typeface="Consolas"/>
                <a:cs typeface="Consolas"/>
                <a:sym typeface="Consolas"/>
              </a:rPr>
              <a:t> </a:t>
            </a:r>
            <a:r>
              <a:rPr b="1" i="0" lang="es-AR" sz="2400" u="none" cap="none" strike="noStrike">
                <a:solidFill>
                  <a:srgbClr val="001080"/>
                </a:solidFill>
                <a:latin typeface="Consolas"/>
                <a:ea typeface="Consolas"/>
                <a:cs typeface="Consolas"/>
                <a:sym typeface="Consolas"/>
              </a:rPr>
              <a:t>a</a:t>
            </a:r>
            <a:r>
              <a:rPr b="1" i="0" lang="es-AR" sz="2400" u="none" cap="none" strike="noStrike">
                <a:solidFill>
                  <a:srgbClr val="000000"/>
                </a:solidFill>
                <a:latin typeface="Consolas"/>
                <a:ea typeface="Consolas"/>
                <a:cs typeface="Consolas"/>
                <a:sym typeface="Consolas"/>
              </a:rPr>
              <a:t> + </a:t>
            </a:r>
            <a:r>
              <a:rPr b="1" i="0" lang="es-AR" sz="2400" u="none" cap="none" strike="noStrike">
                <a:solidFill>
                  <a:srgbClr val="001080"/>
                </a:solidFill>
                <a:latin typeface="Consolas"/>
                <a:ea typeface="Consolas"/>
                <a:cs typeface="Consolas"/>
                <a:sym typeface="Consolas"/>
              </a:rPr>
              <a:t>b</a:t>
            </a:r>
            <a:r>
              <a:rPr b="1" i="0" lang="es-AR" sz="2400" u="none" cap="none" strike="noStrike">
                <a:solidFill>
                  <a:srgbClr val="000000"/>
                </a:solidFill>
                <a:latin typeface="Consolas"/>
                <a:ea typeface="Consolas"/>
                <a:cs typeface="Consolas"/>
                <a:sym typeface="Consolas"/>
              </a:rPr>
              <a:t>;</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1134"/>
              </a:spcBef>
              <a:spcAft>
                <a:spcPts val="0"/>
              </a:spcAft>
              <a:buClr>
                <a:srgbClr val="000000"/>
              </a:buClr>
              <a:buSzPts val="2400"/>
              <a:buFont typeface="Consolas"/>
              <a:buNone/>
            </a:pPr>
            <a:r>
              <a:rPr b="1" i="0" lang="es-AR" sz="2400" u="none" cap="none" strike="noStrike">
                <a:solidFill>
                  <a:srgbClr val="000000"/>
                </a:solidFill>
                <a:latin typeface="Consolas"/>
                <a:ea typeface="Consolas"/>
                <a:cs typeface="Consolas"/>
                <a:sym typeface="Consolas"/>
              </a:rPr>
              <a:t>}</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1134"/>
              </a:spcBef>
              <a:spcAft>
                <a:spcPts val="0"/>
              </a:spcAft>
              <a:buClr>
                <a:srgbClr val="001080"/>
              </a:buClr>
              <a:buSzPts val="2400"/>
              <a:buFont typeface="Consolas"/>
              <a:buNone/>
            </a:pPr>
            <a:r>
              <a:rPr b="1" i="0" lang="es-AR" sz="2400" u="none" cap="none" strike="noStrike">
                <a:solidFill>
                  <a:srgbClr val="001080"/>
                </a:solidFill>
                <a:latin typeface="Consolas"/>
                <a:ea typeface="Consolas"/>
                <a:cs typeface="Consolas"/>
                <a:sym typeface="Consolas"/>
              </a:rPr>
              <a:t>console</a:t>
            </a:r>
            <a:r>
              <a:rPr b="1" i="0" lang="es-AR" sz="2400" u="none" cap="none" strike="noStrike">
                <a:solidFill>
                  <a:srgbClr val="000000"/>
                </a:solidFill>
                <a:latin typeface="Consolas"/>
                <a:ea typeface="Consolas"/>
                <a:cs typeface="Consolas"/>
                <a:sym typeface="Consolas"/>
              </a:rPr>
              <a:t>.</a:t>
            </a:r>
            <a:r>
              <a:rPr b="1" i="0" lang="es-AR" sz="2400" u="none" cap="none" strike="noStrike">
                <a:solidFill>
                  <a:srgbClr val="795E26"/>
                </a:solidFill>
                <a:latin typeface="Consolas"/>
                <a:ea typeface="Consolas"/>
                <a:cs typeface="Consolas"/>
                <a:sym typeface="Consolas"/>
              </a:rPr>
              <a:t>log</a:t>
            </a:r>
            <a:r>
              <a:rPr b="1" i="0" lang="es-AR" sz="2400" u="none" cap="none" strike="noStrike">
                <a:solidFill>
                  <a:srgbClr val="000000"/>
                </a:solidFill>
                <a:latin typeface="Consolas"/>
                <a:ea typeface="Consolas"/>
                <a:cs typeface="Consolas"/>
                <a:sym typeface="Consolas"/>
              </a:rPr>
              <a:t>(</a:t>
            </a:r>
            <a:r>
              <a:rPr b="1" i="0" lang="es-AR" sz="2400" u="none" cap="none" strike="noStrike">
                <a:solidFill>
                  <a:srgbClr val="795E26"/>
                </a:solidFill>
                <a:latin typeface="Consolas"/>
                <a:ea typeface="Consolas"/>
                <a:cs typeface="Consolas"/>
                <a:sym typeface="Consolas"/>
              </a:rPr>
              <a:t>suma</a:t>
            </a:r>
            <a:r>
              <a:rPr b="1" i="0" lang="es-AR" sz="2400" u="none" cap="none" strike="noStrike">
                <a:solidFill>
                  <a:srgbClr val="000000"/>
                </a:solidFill>
                <a:latin typeface="Consolas"/>
                <a:ea typeface="Consolas"/>
                <a:cs typeface="Consolas"/>
                <a:sym typeface="Consolas"/>
              </a:rPr>
              <a:t>(</a:t>
            </a:r>
            <a:r>
              <a:rPr b="1" i="0" lang="es-AR" sz="2400" u="none" cap="none" strike="noStrike">
                <a:solidFill>
                  <a:srgbClr val="098658"/>
                </a:solidFill>
                <a:latin typeface="Consolas"/>
                <a:ea typeface="Consolas"/>
                <a:cs typeface="Consolas"/>
                <a:sym typeface="Consolas"/>
              </a:rPr>
              <a:t>3</a:t>
            </a:r>
            <a:r>
              <a:rPr b="1" i="0" lang="es-AR" sz="2400" u="none" cap="none" strike="noStrike">
                <a:solidFill>
                  <a:srgbClr val="000000"/>
                </a:solidFill>
                <a:latin typeface="Consolas"/>
                <a:ea typeface="Consolas"/>
                <a:cs typeface="Consolas"/>
                <a:sym typeface="Consolas"/>
              </a:rPr>
              <a:t>, </a:t>
            </a:r>
            <a:r>
              <a:rPr b="1" i="0" lang="es-AR" sz="2400" u="none" cap="none" strike="noStrike">
                <a:solidFill>
                  <a:srgbClr val="098658"/>
                </a:solidFill>
                <a:latin typeface="Consolas"/>
                <a:ea typeface="Consolas"/>
                <a:cs typeface="Consolas"/>
                <a:sym typeface="Consolas"/>
              </a:rPr>
              <a:t>5</a:t>
            </a:r>
            <a:r>
              <a:rPr b="1" i="0" lang="es-AR" sz="2400" u="none" cap="none" strike="noStrike">
                <a:solidFill>
                  <a:srgbClr val="000000"/>
                </a:solidFill>
                <a:latin typeface="Consolas"/>
                <a:ea typeface="Consolas"/>
                <a:cs typeface="Consolas"/>
                <a:sym typeface="Consolas"/>
              </a:rPr>
              <a:t>));</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1134"/>
              </a:spcBef>
              <a:spcAft>
                <a:spcPts val="0"/>
              </a:spcAft>
              <a:buClr>
                <a:srgbClr val="008000"/>
              </a:buClr>
              <a:buSzPts val="2400"/>
              <a:buFont typeface="Consolas"/>
              <a:buNone/>
            </a:pPr>
            <a:r>
              <a:rPr b="1" i="0" lang="es-AR" sz="2400" u="none" cap="none" strike="noStrike">
                <a:solidFill>
                  <a:srgbClr val="008000"/>
                </a:solidFill>
                <a:latin typeface="Consolas"/>
                <a:ea typeface="Consolas"/>
                <a:cs typeface="Consolas"/>
                <a:sym typeface="Consolas"/>
              </a:rPr>
              <a:t>// ## Resultado en pantalla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1134"/>
              </a:spcBef>
              <a:spcAft>
                <a:spcPts val="0"/>
              </a:spcAft>
              <a:buClr>
                <a:srgbClr val="008000"/>
              </a:buClr>
              <a:buSzPts val="2400"/>
              <a:buFont typeface="Consolas"/>
              <a:buNone/>
            </a:pPr>
            <a:r>
              <a:rPr b="1" i="0" lang="es-AR" sz="2400" u="none" cap="none" strike="noStrike">
                <a:solidFill>
                  <a:srgbClr val="008000"/>
                </a:solidFill>
                <a:latin typeface="Consolas"/>
                <a:ea typeface="Consolas"/>
                <a:cs typeface="Consolas"/>
                <a:sym typeface="Consolas"/>
              </a:rPr>
              <a:t>// 8</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7"/>
          <p:cNvSpPr txBox="1"/>
          <p:nvPr>
            <p:ph idx="4294967295" type="title"/>
          </p:nvPr>
        </p:nvSpPr>
        <p:spPr>
          <a:xfrm>
            <a:off x="628560" y="275760"/>
            <a:ext cx="7885440" cy="1218960"/>
          </a:xfrm>
          <a:prstGeom prst="rect">
            <a:avLst/>
          </a:prstGeom>
          <a:noFill/>
          <a:ln>
            <a:noFill/>
          </a:ln>
        </p:spPr>
        <p:txBody>
          <a:bodyPr anchorCtr="0" anchor="ctr" bIns="45000" lIns="90000" spcFirstLastPara="1" rIns="90000" wrap="square" tIns="45000">
            <a:noAutofit/>
          </a:bodyPr>
          <a:lstStyle/>
          <a:p>
            <a:pPr indent="0" lvl="0" marL="0" marR="0" rtl="0" algn="ctr">
              <a:lnSpc>
                <a:spcPct val="90000"/>
              </a:lnSpc>
              <a:spcBef>
                <a:spcPts val="0"/>
              </a:spcBef>
              <a:spcAft>
                <a:spcPts val="0"/>
              </a:spcAft>
              <a:buClr>
                <a:srgbClr val="000000"/>
              </a:buClr>
              <a:buSzPts val="4000"/>
              <a:buFont typeface="Arial"/>
              <a:buNone/>
            </a:pPr>
            <a:r>
              <a:rPr b="0" i="0" lang="es-AR" sz="4000" u="none" cap="none" strike="noStrike">
                <a:solidFill>
                  <a:srgbClr val="000000"/>
                </a:solidFill>
                <a:latin typeface="Arial"/>
                <a:ea typeface="Arial"/>
                <a:cs typeface="Arial"/>
                <a:sym typeface="Arial"/>
              </a:rPr>
              <a:t>Funciones </a:t>
            </a:r>
            <a:r>
              <a:rPr lang="es-AR" sz="4000"/>
              <a:t>callback</a:t>
            </a:r>
            <a:endParaRPr b="0" i="0" sz="4000" u="none" cap="none" strike="noStrike">
              <a:latin typeface="Arial"/>
              <a:ea typeface="Arial"/>
              <a:cs typeface="Arial"/>
              <a:sym typeface="Arial"/>
            </a:endParaRPr>
          </a:p>
        </p:txBody>
      </p:sp>
      <p:pic>
        <p:nvPicPr>
          <p:cNvPr id="320" name="Google Shape;320;p57"/>
          <p:cNvPicPr preferRelativeResize="0"/>
          <p:nvPr/>
        </p:nvPicPr>
        <p:blipFill rotWithShape="1">
          <a:blip r:embed="rId3">
            <a:alphaModFix/>
          </a:blip>
          <a:srcRect b="0" l="0" r="0" t="14140"/>
          <a:stretch/>
        </p:blipFill>
        <p:spPr>
          <a:xfrm flipH="1">
            <a:off x="6840000" y="3680640"/>
            <a:ext cx="2160000" cy="2619360"/>
          </a:xfrm>
          <a:prstGeom prst="rect">
            <a:avLst/>
          </a:prstGeom>
          <a:noFill/>
          <a:ln>
            <a:noFill/>
          </a:ln>
        </p:spPr>
      </p:pic>
      <p:sp>
        <p:nvSpPr>
          <p:cNvPr id="321" name="Google Shape;321;p57"/>
          <p:cNvSpPr txBox="1"/>
          <p:nvPr/>
        </p:nvSpPr>
        <p:spPr>
          <a:xfrm>
            <a:off x="981720" y="1440000"/>
            <a:ext cx="6758280" cy="6586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900"/>
              <a:buFont typeface="Arial"/>
              <a:buNone/>
            </a:pPr>
            <a:r>
              <a:rPr b="1" i="0" lang="es-AR" sz="1900" u="none" cap="none" strike="noStrike">
                <a:solidFill>
                  <a:srgbClr val="0000FF"/>
                </a:solidFill>
                <a:latin typeface="Consolas"/>
                <a:ea typeface="Consolas"/>
                <a:cs typeface="Consolas"/>
                <a:sym typeface="Consolas"/>
              </a:rPr>
              <a:t>function</a:t>
            </a:r>
            <a:r>
              <a:rPr b="1" i="0" lang="es-AR" sz="1900" u="none" cap="none" strike="noStrike">
                <a:solidFill>
                  <a:srgbClr val="000000"/>
                </a:solidFill>
                <a:latin typeface="Consolas"/>
                <a:ea typeface="Consolas"/>
                <a:cs typeface="Consolas"/>
                <a:sym typeface="Consolas"/>
              </a:rPr>
              <a:t> </a:t>
            </a:r>
            <a:r>
              <a:rPr b="1" i="0" lang="es-AR" sz="1900" u="none" cap="none" strike="noStrike">
                <a:solidFill>
                  <a:srgbClr val="795E26"/>
                </a:solidFill>
                <a:latin typeface="Consolas"/>
                <a:ea typeface="Consolas"/>
                <a:cs typeface="Consolas"/>
                <a:sym typeface="Consolas"/>
              </a:rPr>
              <a:t>suma</a:t>
            </a:r>
            <a:r>
              <a:rPr b="1" i="0" lang="es-AR" sz="1900" u="none" cap="none" strike="noStrike">
                <a:solidFill>
                  <a:srgbClr val="000000"/>
                </a:solidFill>
                <a:latin typeface="Consolas"/>
                <a:ea typeface="Consolas"/>
                <a:cs typeface="Consolas"/>
                <a:sym typeface="Consolas"/>
              </a:rPr>
              <a:t>(</a:t>
            </a:r>
            <a:r>
              <a:rPr b="1" i="0" lang="es-AR" sz="1900" u="none" cap="none" strike="noStrike">
                <a:solidFill>
                  <a:srgbClr val="001080"/>
                </a:solidFill>
                <a:latin typeface="Consolas"/>
                <a:ea typeface="Consolas"/>
                <a:cs typeface="Consolas"/>
                <a:sym typeface="Consolas"/>
              </a:rPr>
              <a:t>a</a:t>
            </a:r>
            <a:r>
              <a:rPr b="1" i="0" lang="es-AR" sz="1900" u="none" cap="none" strike="noStrike">
                <a:solidFill>
                  <a:srgbClr val="000000"/>
                </a:solidFill>
                <a:latin typeface="Consolas"/>
                <a:ea typeface="Consolas"/>
                <a:cs typeface="Consolas"/>
                <a:sym typeface="Consolas"/>
              </a:rPr>
              <a:t>, </a:t>
            </a:r>
            <a:r>
              <a:rPr b="1" i="0" lang="es-AR" sz="1900" u="none" cap="none" strike="noStrike">
                <a:solidFill>
                  <a:srgbClr val="001080"/>
                </a:solidFill>
                <a:latin typeface="Consolas"/>
                <a:ea typeface="Consolas"/>
                <a:cs typeface="Consolas"/>
                <a:sym typeface="Consolas"/>
              </a:rPr>
              <a:t>b</a:t>
            </a:r>
            <a:r>
              <a:rPr b="1" i="0" lang="es-AR" sz="1900" u="none" cap="none" strike="noStrike">
                <a:solidFill>
                  <a:srgbClr val="000000"/>
                </a:solidFill>
                <a:latin typeface="Consolas"/>
                <a:ea typeface="Consolas"/>
                <a:cs typeface="Consolas"/>
                <a:sym typeface="Consolas"/>
              </a:rPr>
              <a:t>) {</a:t>
            </a:r>
            <a:endParaRPr b="1"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1" i="0" lang="es-AR" sz="1900" u="none" cap="none" strike="noStrike">
                <a:solidFill>
                  <a:srgbClr val="000000"/>
                </a:solidFill>
                <a:latin typeface="Arial"/>
                <a:ea typeface="Arial"/>
                <a:cs typeface="Arial"/>
                <a:sym typeface="Arial"/>
              </a:rPr>
              <a:t>  </a:t>
            </a:r>
            <a:r>
              <a:rPr b="1" i="0" lang="es-AR" sz="1900" u="none" cap="none" strike="noStrike">
                <a:solidFill>
                  <a:srgbClr val="AF00DB"/>
                </a:solidFill>
                <a:latin typeface="Consolas"/>
                <a:ea typeface="Consolas"/>
                <a:cs typeface="Consolas"/>
                <a:sym typeface="Consolas"/>
              </a:rPr>
              <a:t>return</a:t>
            </a:r>
            <a:r>
              <a:rPr b="1" i="0" lang="es-AR" sz="1900" u="none" cap="none" strike="noStrike">
                <a:solidFill>
                  <a:srgbClr val="000000"/>
                </a:solidFill>
                <a:latin typeface="Consolas"/>
                <a:ea typeface="Consolas"/>
                <a:cs typeface="Consolas"/>
                <a:sym typeface="Consolas"/>
              </a:rPr>
              <a:t> </a:t>
            </a:r>
            <a:r>
              <a:rPr b="1" i="0" lang="es-AR" sz="1900" u="none" cap="none" strike="noStrike">
                <a:solidFill>
                  <a:srgbClr val="001080"/>
                </a:solidFill>
                <a:latin typeface="Consolas"/>
                <a:ea typeface="Consolas"/>
                <a:cs typeface="Consolas"/>
                <a:sym typeface="Consolas"/>
              </a:rPr>
              <a:t>a</a:t>
            </a:r>
            <a:r>
              <a:rPr b="1" i="0" lang="es-AR" sz="1900" u="none" cap="none" strike="noStrike">
                <a:solidFill>
                  <a:srgbClr val="000000"/>
                </a:solidFill>
                <a:latin typeface="Consolas"/>
                <a:ea typeface="Consolas"/>
                <a:cs typeface="Consolas"/>
                <a:sym typeface="Consolas"/>
              </a:rPr>
              <a:t> + </a:t>
            </a:r>
            <a:r>
              <a:rPr b="1" i="0" lang="es-AR" sz="1900" u="none" cap="none" strike="noStrike">
                <a:solidFill>
                  <a:srgbClr val="001080"/>
                </a:solidFill>
                <a:latin typeface="Consolas"/>
                <a:ea typeface="Consolas"/>
                <a:cs typeface="Consolas"/>
                <a:sym typeface="Consolas"/>
              </a:rPr>
              <a:t>b</a:t>
            </a:r>
            <a:r>
              <a:rPr b="1" i="0" lang="es-AR" sz="1900" u="none" cap="none" strike="noStrike">
                <a:solidFill>
                  <a:srgbClr val="000000"/>
                </a:solidFill>
                <a:latin typeface="Consolas"/>
                <a:ea typeface="Consolas"/>
                <a:cs typeface="Consolas"/>
                <a:sym typeface="Consolas"/>
              </a:rPr>
              <a:t>;</a:t>
            </a:r>
            <a:endParaRPr b="1"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1" i="0" lang="es-AR" sz="1900" u="none" cap="none" strike="noStrike">
                <a:solidFill>
                  <a:srgbClr val="000000"/>
                </a:solidFill>
                <a:latin typeface="Consolas"/>
                <a:ea typeface="Consolas"/>
                <a:cs typeface="Consolas"/>
                <a:sym typeface="Consolas"/>
              </a:rPr>
              <a:t>}</a:t>
            </a:r>
            <a:endParaRPr b="1" i="0" sz="19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1" i="0" lang="es-AR" sz="1900" u="none" cap="none" strike="noStrike">
                <a:solidFill>
                  <a:srgbClr val="0000FF"/>
                </a:solidFill>
                <a:latin typeface="Consolas"/>
                <a:ea typeface="Consolas"/>
                <a:cs typeface="Consolas"/>
                <a:sym typeface="Consolas"/>
              </a:rPr>
              <a:t>function</a:t>
            </a:r>
            <a:r>
              <a:rPr b="1" i="0" lang="es-AR" sz="1900" u="none" cap="none" strike="noStrike">
                <a:solidFill>
                  <a:srgbClr val="000000"/>
                </a:solidFill>
                <a:latin typeface="Consolas"/>
                <a:ea typeface="Consolas"/>
                <a:cs typeface="Consolas"/>
                <a:sym typeface="Consolas"/>
              </a:rPr>
              <a:t> </a:t>
            </a:r>
            <a:r>
              <a:rPr b="1" i="0" lang="es-AR" sz="1900" u="none" cap="none" strike="noStrike">
                <a:solidFill>
                  <a:srgbClr val="795E26"/>
                </a:solidFill>
                <a:latin typeface="Consolas"/>
                <a:ea typeface="Consolas"/>
                <a:cs typeface="Consolas"/>
                <a:sym typeface="Consolas"/>
              </a:rPr>
              <a:t>oper</a:t>
            </a:r>
            <a:r>
              <a:rPr b="1" i="0" lang="es-AR" sz="1900" u="none" cap="none" strike="noStrike">
                <a:solidFill>
                  <a:srgbClr val="000000"/>
                </a:solidFill>
                <a:latin typeface="Consolas"/>
                <a:ea typeface="Consolas"/>
                <a:cs typeface="Consolas"/>
                <a:sym typeface="Consolas"/>
              </a:rPr>
              <a:t>(</a:t>
            </a:r>
            <a:r>
              <a:rPr b="1" i="0" lang="es-AR" sz="1900" u="none" cap="none" strike="noStrike">
                <a:solidFill>
                  <a:srgbClr val="001080"/>
                </a:solidFill>
                <a:latin typeface="Consolas"/>
                <a:ea typeface="Consolas"/>
                <a:cs typeface="Consolas"/>
                <a:sym typeface="Consolas"/>
              </a:rPr>
              <a:t>a</a:t>
            </a:r>
            <a:r>
              <a:rPr b="1" i="0" lang="es-AR" sz="1900" u="none" cap="none" strike="noStrike">
                <a:solidFill>
                  <a:srgbClr val="000000"/>
                </a:solidFill>
                <a:latin typeface="Consolas"/>
                <a:ea typeface="Consolas"/>
                <a:cs typeface="Consolas"/>
                <a:sym typeface="Consolas"/>
              </a:rPr>
              <a:t>, </a:t>
            </a:r>
            <a:r>
              <a:rPr b="1" i="0" lang="es-AR" sz="1900" u="none" cap="none" strike="noStrike">
                <a:solidFill>
                  <a:srgbClr val="001080"/>
                </a:solidFill>
                <a:latin typeface="Consolas"/>
                <a:ea typeface="Consolas"/>
                <a:cs typeface="Consolas"/>
                <a:sym typeface="Consolas"/>
              </a:rPr>
              <a:t>b</a:t>
            </a:r>
            <a:r>
              <a:rPr b="1" i="0" lang="es-AR" sz="1900" u="none" cap="none" strike="noStrike">
                <a:solidFill>
                  <a:srgbClr val="000000"/>
                </a:solidFill>
                <a:latin typeface="Consolas"/>
                <a:ea typeface="Consolas"/>
                <a:cs typeface="Consolas"/>
                <a:sym typeface="Consolas"/>
              </a:rPr>
              <a:t>, </a:t>
            </a:r>
            <a:r>
              <a:rPr b="1" i="0" lang="es-AR" sz="1900" u="none" cap="none" strike="noStrike">
                <a:solidFill>
                  <a:srgbClr val="001080"/>
                </a:solidFill>
                <a:latin typeface="Consolas"/>
                <a:ea typeface="Consolas"/>
                <a:cs typeface="Consolas"/>
                <a:sym typeface="Consolas"/>
              </a:rPr>
              <a:t>callback</a:t>
            </a:r>
            <a:r>
              <a:rPr b="1" i="0" lang="es-AR" sz="1900" u="none" cap="none" strike="noStrike">
                <a:solidFill>
                  <a:srgbClr val="000000"/>
                </a:solidFill>
                <a:latin typeface="Consolas"/>
                <a:ea typeface="Consolas"/>
                <a:cs typeface="Consolas"/>
                <a:sym typeface="Consolas"/>
              </a:rPr>
              <a:t>) {</a:t>
            </a:r>
            <a:endParaRPr b="1"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1" i="0" lang="es-AR" sz="1900" u="none" cap="none" strike="noStrike">
                <a:solidFill>
                  <a:srgbClr val="000000"/>
                </a:solidFill>
                <a:latin typeface="Arial"/>
                <a:ea typeface="Arial"/>
                <a:cs typeface="Arial"/>
                <a:sym typeface="Arial"/>
              </a:rPr>
              <a:t>  </a:t>
            </a:r>
            <a:r>
              <a:rPr b="1" i="0" lang="es-AR" sz="1900" u="none" cap="none" strike="noStrike">
                <a:solidFill>
                  <a:srgbClr val="001080"/>
                </a:solidFill>
                <a:latin typeface="Consolas"/>
                <a:ea typeface="Consolas"/>
                <a:cs typeface="Consolas"/>
                <a:sym typeface="Consolas"/>
              </a:rPr>
              <a:t>console</a:t>
            </a:r>
            <a:r>
              <a:rPr b="1" i="0" lang="es-AR" sz="1900" u="none" cap="none" strike="noStrike">
                <a:solidFill>
                  <a:srgbClr val="000000"/>
                </a:solidFill>
                <a:latin typeface="Consolas"/>
                <a:ea typeface="Consolas"/>
                <a:cs typeface="Consolas"/>
                <a:sym typeface="Consolas"/>
              </a:rPr>
              <a:t>.</a:t>
            </a:r>
            <a:r>
              <a:rPr b="1" i="0" lang="es-AR" sz="1900" u="none" cap="none" strike="noStrike">
                <a:solidFill>
                  <a:srgbClr val="795E26"/>
                </a:solidFill>
                <a:latin typeface="Consolas"/>
                <a:ea typeface="Consolas"/>
                <a:cs typeface="Consolas"/>
                <a:sym typeface="Consolas"/>
              </a:rPr>
              <a:t>log</a:t>
            </a:r>
            <a:r>
              <a:rPr b="1" i="0" lang="es-AR" sz="1900" u="none" cap="none" strike="noStrike">
                <a:solidFill>
                  <a:srgbClr val="000000"/>
                </a:solidFill>
                <a:latin typeface="Consolas"/>
                <a:ea typeface="Consolas"/>
                <a:cs typeface="Consolas"/>
                <a:sym typeface="Consolas"/>
              </a:rPr>
              <a:t>(</a:t>
            </a:r>
            <a:r>
              <a:rPr b="1" i="0" lang="es-AR" sz="1900" u="none" cap="none" strike="noStrike">
                <a:solidFill>
                  <a:srgbClr val="795E26"/>
                </a:solidFill>
                <a:latin typeface="Consolas"/>
                <a:ea typeface="Consolas"/>
                <a:cs typeface="Consolas"/>
                <a:sym typeface="Consolas"/>
              </a:rPr>
              <a:t>callback</a:t>
            </a:r>
            <a:r>
              <a:rPr b="1" i="0" lang="es-AR" sz="1900" u="none" cap="none" strike="noStrike">
                <a:solidFill>
                  <a:srgbClr val="000000"/>
                </a:solidFill>
                <a:latin typeface="Consolas"/>
                <a:ea typeface="Consolas"/>
                <a:cs typeface="Consolas"/>
                <a:sym typeface="Consolas"/>
              </a:rPr>
              <a:t>(</a:t>
            </a:r>
            <a:r>
              <a:rPr b="1" i="0" lang="es-AR" sz="1900" u="none" cap="none" strike="noStrike">
                <a:solidFill>
                  <a:srgbClr val="001080"/>
                </a:solidFill>
                <a:latin typeface="Consolas"/>
                <a:ea typeface="Consolas"/>
                <a:cs typeface="Consolas"/>
                <a:sym typeface="Consolas"/>
              </a:rPr>
              <a:t>a</a:t>
            </a:r>
            <a:r>
              <a:rPr b="1" i="0" lang="es-AR" sz="1900" u="none" cap="none" strike="noStrike">
                <a:solidFill>
                  <a:srgbClr val="000000"/>
                </a:solidFill>
                <a:latin typeface="Consolas"/>
                <a:ea typeface="Consolas"/>
                <a:cs typeface="Consolas"/>
                <a:sym typeface="Consolas"/>
              </a:rPr>
              <a:t>, </a:t>
            </a:r>
            <a:r>
              <a:rPr b="1" i="0" lang="es-AR" sz="1900" u="none" cap="none" strike="noStrike">
                <a:solidFill>
                  <a:srgbClr val="001080"/>
                </a:solidFill>
                <a:latin typeface="Consolas"/>
                <a:ea typeface="Consolas"/>
                <a:cs typeface="Consolas"/>
                <a:sym typeface="Consolas"/>
              </a:rPr>
              <a:t>b</a:t>
            </a:r>
            <a:r>
              <a:rPr b="1" i="0" lang="es-AR" sz="1900" u="none" cap="none" strike="noStrike">
                <a:solidFill>
                  <a:srgbClr val="000000"/>
                </a:solidFill>
                <a:latin typeface="Consolas"/>
                <a:ea typeface="Consolas"/>
                <a:cs typeface="Consolas"/>
                <a:sym typeface="Consolas"/>
              </a:rPr>
              <a:t>));</a:t>
            </a:r>
            <a:endParaRPr b="1"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1" i="0" lang="es-AR" sz="1900" u="none" cap="none" strike="noStrike">
                <a:solidFill>
                  <a:srgbClr val="000000"/>
                </a:solidFill>
                <a:latin typeface="Consolas"/>
                <a:ea typeface="Consolas"/>
                <a:cs typeface="Consolas"/>
                <a:sym typeface="Consolas"/>
              </a:rPr>
              <a:t>}</a:t>
            </a:r>
            <a:endParaRPr b="1" i="0" sz="19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1" i="0" lang="es-AR" sz="1900" u="none" cap="none" strike="noStrike">
                <a:solidFill>
                  <a:srgbClr val="001080"/>
                </a:solidFill>
                <a:latin typeface="Consolas"/>
                <a:ea typeface="Consolas"/>
                <a:cs typeface="Consolas"/>
                <a:sym typeface="Consolas"/>
              </a:rPr>
              <a:t>console</a:t>
            </a:r>
            <a:r>
              <a:rPr b="1" i="0" lang="es-AR" sz="1900" u="none" cap="none" strike="noStrike">
                <a:solidFill>
                  <a:srgbClr val="000000"/>
                </a:solidFill>
                <a:latin typeface="Consolas"/>
                <a:ea typeface="Consolas"/>
                <a:cs typeface="Consolas"/>
                <a:sym typeface="Consolas"/>
              </a:rPr>
              <a:t>.</a:t>
            </a:r>
            <a:r>
              <a:rPr b="1" i="0" lang="es-AR" sz="1900" u="none" cap="none" strike="noStrike">
                <a:solidFill>
                  <a:srgbClr val="795E26"/>
                </a:solidFill>
                <a:latin typeface="Consolas"/>
                <a:ea typeface="Consolas"/>
                <a:cs typeface="Consolas"/>
                <a:sym typeface="Consolas"/>
              </a:rPr>
              <a:t>log</a:t>
            </a:r>
            <a:r>
              <a:rPr b="1" i="0" lang="es-AR" sz="1900" u="none" cap="none" strike="noStrike">
                <a:solidFill>
                  <a:srgbClr val="000000"/>
                </a:solidFill>
                <a:latin typeface="Consolas"/>
                <a:ea typeface="Consolas"/>
                <a:cs typeface="Consolas"/>
                <a:sym typeface="Consolas"/>
              </a:rPr>
              <a:t>(</a:t>
            </a:r>
            <a:r>
              <a:rPr b="1" i="0" lang="es-AR" sz="1900" u="none" cap="none" strike="noStrike">
                <a:solidFill>
                  <a:srgbClr val="A31515"/>
                </a:solidFill>
                <a:latin typeface="Consolas"/>
                <a:ea typeface="Consolas"/>
                <a:cs typeface="Consolas"/>
                <a:sym typeface="Consolas"/>
              </a:rPr>
              <a:t>'Antes de la ejecucion'</a:t>
            </a:r>
            <a:r>
              <a:rPr b="1" i="0" lang="es-AR" sz="1900" u="none" cap="none" strike="noStrike">
                <a:solidFill>
                  <a:srgbClr val="000000"/>
                </a:solidFill>
                <a:latin typeface="Consolas"/>
                <a:ea typeface="Consolas"/>
                <a:cs typeface="Consolas"/>
                <a:sym typeface="Consolas"/>
              </a:rPr>
              <a:t>);</a:t>
            </a:r>
            <a:endParaRPr b="1"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1" i="0" lang="es-AR" sz="1900" u="none" cap="none" strike="noStrike">
                <a:solidFill>
                  <a:srgbClr val="795E26"/>
                </a:solidFill>
                <a:latin typeface="Consolas"/>
                <a:ea typeface="Consolas"/>
                <a:cs typeface="Consolas"/>
                <a:sym typeface="Consolas"/>
              </a:rPr>
              <a:t>oper</a:t>
            </a:r>
            <a:r>
              <a:rPr b="1" i="0" lang="es-AR" sz="1900" u="none" cap="none" strike="noStrike">
                <a:solidFill>
                  <a:srgbClr val="000000"/>
                </a:solidFill>
                <a:latin typeface="Consolas"/>
                <a:ea typeface="Consolas"/>
                <a:cs typeface="Consolas"/>
                <a:sym typeface="Consolas"/>
              </a:rPr>
              <a:t>(</a:t>
            </a:r>
            <a:r>
              <a:rPr b="1" i="0" lang="es-AR" sz="1900" u="none" cap="none" strike="noStrike">
                <a:solidFill>
                  <a:srgbClr val="098658"/>
                </a:solidFill>
                <a:latin typeface="Consolas"/>
                <a:ea typeface="Consolas"/>
                <a:cs typeface="Consolas"/>
                <a:sym typeface="Consolas"/>
              </a:rPr>
              <a:t>3</a:t>
            </a:r>
            <a:r>
              <a:rPr b="1" i="0" lang="es-AR" sz="1900" u="none" cap="none" strike="noStrike">
                <a:solidFill>
                  <a:srgbClr val="000000"/>
                </a:solidFill>
                <a:latin typeface="Consolas"/>
                <a:ea typeface="Consolas"/>
                <a:cs typeface="Consolas"/>
                <a:sym typeface="Consolas"/>
              </a:rPr>
              <a:t>, </a:t>
            </a:r>
            <a:r>
              <a:rPr b="1" i="0" lang="es-AR" sz="1900" u="none" cap="none" strike="noStrike">
                <a:solidFill>
                  <a:srgbClr val="098658"/>
                </a:solidFill>
                <a:latin typeface="Consolas"/>
                <a:ea typeface="Consolas"/>
                <a:cs typeface="Consolas"/>
                <a:sym typeface="Consolas"/>
              </a:rPr>
              <a:t>5</a:t>
            </a:r>
            <a:r>
              <a:rPr b="1" i="0" lang="es-AR" sz="1900" u="none" cap="none" strike="noStrike">
                <a:solidFill>
                  <a:srgbClr val="000000"/>
                </a:solidFill>
                <a:latin typeface="Consolas"/>
                <a:ea typeface="Consolas"/>
                <a:cs typeface="Consolas"/>
                <a:sym typeface="Consolas"/>
              </a:rPr>
              <a:t>, </a:t>
            </a:r>
            <a:r>
              <a:rPr b="1" i="0" lang="es-AR" sz="1900" u="none" cap="none" strike="noStrike">
                <a:solidFill>
                  <a:srgbClr val="795E26"/>
                </a:solidFill>
                <a:latin typeface="Consolas"/>
                <a:ea typeface="Consolas"/>
                <a:cs typeface="Consolas"/>
                <a:sym typeface="Consolas"/>
              </a:rPr>
              <a:t>suma</a:t>
            </a:r>
            <a:r>
              <a:rPr b="1" i="0" lang="es-AR" sz="1900" u="none" cap="none" strike="noStrike">
                <a:solidFill>
                  <a:srgbClr val="000000"/>
                </a:solidFill>
                <a:latin typeface="Consolas"/>
                <a:ea typeface="Consolas"/>
                <a:cs typeface="Consolas"/>
                <a:sym typeface="Consolas"/>
              </a:rPr>
              <a:t>);</a:t>
            </a:r>
            <a:endParaRPr b="1"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1" i="0" lang="es-AR" sz="1900" u="none" cap="none" strike="noStrike">
                <a:solidFill>
                  <a:srgbClr val="001080"/>
                </a:solidFill>
                <a:latin typeface="Consolas"/>
                <a:ea typeface="Consolas"/>
                <a:cs typeface="Consolas"/>
                <a:sym typeface="Consolas"/>
              </a:rPr>
              <a:t>console</a:t>
            </a:r>
            <a:r>
              <a:rPr b="1" i="0" lang="es-AR" sz="1900" u="none" cap="none" strike="noStrike">
                <a:solidFill>
                  <a:srgbClr val="000000"/>
                </a:solidFill>
                <a:latin typeface="Consolas"/>
                <a:ea typeface="Consolas"/>
                <a:cs typeface="Consolas"/>
                <a:sym typeface="Consolas"/>
              </a:rPr>
              <a:t>.</a:t>
            </a:r>
            <a:r>
              <a:rPr b="1" i="0" lang="es-AR" sz="1900" u="none" cap="none" strike="noStrike">
                <a:solidFill>
                  <a:srgbClr val="795E26"/>
                </a:solidFill>
                <a:latin typeface="Consolas"/>
                <a:ea typeface="Consolas"/>
                <a:cs typeface="Consolas"/>
                <a:sym typeface="Consolas"/>
              </a:rPr>
              <a:t>log</a:t>
            </a:r>
            <a:r>
              <a:rPr b="1" i="0" lang="es-AR" sz="1900" u="none" cap="none" strike="noStrike">
                <a:solidFill>
                  <a:srgbClr val="000000"/>
                </a:solidFill>
                <a:latin typeface="Consolas"/>
                <a:ea typeface="Consolas"/>
                <a:cs typeface="Consolas"/>
                <a:sym typeface="Consolas"/>
              </a:rPr>
              <a:t>(</a:t>
            </a:r>
            <a:r>
              <a:rPr b="1" i="0" lang="es-AR" sz="1900" u="none" cap="none" strike="noStrike">
                <a:solidFill>
                  <a:srgbClr val="A31515"/>
                </a:solidFill>
                <a:latin typeface="Consolas"/>
                <a:ea typeface="Consolas"/>
                <a:cs typeface="Consolas"/>
                <a:sym typeface="Consolas"/>
              </a:rPr>
              <a:t>'Despues de la ejecucion'</a:t>
            </a:r>
            <a:r>
              <a:rPr b="1" i="0" lang="es-AR" sz="1900" u="none" cap="none" strike="noStrike">
                <a:solidFill>
                  <a:srgbClr val="000000"/>
                </a:solidFill>
                <a:latin typeface="Consolas"/>
                <a:ea typeface="Consolas"/>
                <a:cs typeface="Consolas"/>
                <a:sym typeface="Consolas"/>
              </a:rPr>
              <a:t>);</a:t>
            </a:r>
            <a:endParaRPr b="1"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1" i="0" lang="es-AR" sz="1900" u="none" cap="none" strike="noStrike">
                <a:solidFill>
                  <a:srgbClr val="008000"/>
                </a:solidFill>
                <a:latin typeface="Consolas"/>
                <a:ea typeface="Consolas"/>
                <a:cs typeface="Consolas"/>
                <a:sym typeface="Consolas"/>
              </a:rPr>
              <a:t>// ## Resultado en pantalla ##</a:t>
            </a:r>
            <a:endParaRPr b="1"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1" i="0" lang="es-AR" sz="1900" u="none" cap="none" strike="noStrike">
                <a:solidFill>
                  <a:srgbClr val="008000"/>
                </a:solidFill>
                <a:latin typeface="Consolas"/>
                <a:ea typeface="Consolas"/>
                <a:cs typeface="Consolas"/>
                <a:sym typeface="Consolas"/>
              </a:rPr>
              <a:t>// Antes de la ejecucion</a:t>
            </a:r>
            <a:endParaRPr b="1"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1" i="0" lang="es-AR" sz="1900" u="none" cap="none" strike="noStrike">
                <a:solidFill>
                  <a:srgbClr val="008000"/>
                </a:solidFill>
                <a:latin typeface="Consolas"/>
                <a:ea typeface="Consolas"/>
                <a:cs typeface="Consolas"/>
                <a:sym typeface="Consolas"/>
              </a:rPr>
              <a:t>// 8</a:t>
            </a:r>
            <a:endParaRPr b="1"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1" i="0" lang="es-AR" sz="1900" u="none" cap="none" strike="noStrike">
                <a:solidFill>
                  <a:srgbClr val="008000"/>
                </a:solidFill>
                <a:latin typeface="Consolas"/>
                <a:ea typeface="Consolas"/>
                <a:cs typeface="Consolas"/>
                <a:sym typeface="Consolas"/>
              </a:rPr>
              <a:t>// Despues de la ejecucion</a:t>
            </a:r>
            <a:endParaRPr b="1"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322" name="Google Shape;322;p57"/>
          <p:cNvSpPr/>
          <p:nvPr/>
        </p:nvSpPr>
        <p:spPr>
          <a:xfrm>
            <a:off x="3413320" y="4083775"/>
            <a:ext cx="2879400" cy="333300"/>
          </a:xfrm>
          <a:prstGeom prst="rect">
            <a:avLst/>
          </a:prstGeom>
          <a:noFill/>
          <a:ln cap="flat" cmpd="sng" w="19050">
            <a:solidFill>
              <a:srgbClr val="1155CC"/>
            </a:solidFill>
            <a:prstDash val="solid"/>
            <a:round/>
            <a:headEnd len="sm" w="sm" type="none"/>
            <a:tailEnd len="sm" w="sm" type="none"/>
          </a:ln>
        </p:spPr>
        <p:txBody>
          <a:bodyPr anchorCtr="0" anchor="ctr" bIns="91425" lIns="90000" spcFirstLastPara="1" rIns="90000"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Se envía la función suma</a:t>
            </a:r>
            <a:endParaRPr b="0" i="0" sz="1800" u="none" cap="none" strike="noStrike">
              <a:solidFill>
                <a:srgbClr val="000000"/>
              </a:solidFill>
              <a:latin typeface="Arial"/>
              <a:ea typeface="Arial"/>
              <a:cs typeface="Arial"/>
              <a:sym typeface="Arial"/>
            </a:endParaRPr>
          </a:p>
        </p:txBody>
      </p:sp>
      <p:sp>
        <p:nvSpPr>
          <p:cNvPr id="323" name="Google Shape;323;p57"/>
          <p:cNvSpPr/>
          <p:nvPr/>
        </p:nvSpPr>
        <p:spPr>
          <a:xfrm>
            <a:off x="5184000" y="2608800"/>
            <a:ext cx="3960000" cy="693300"/>
          </a:xfrm>
          <a:prstGeom prst="rect">
            <a:avLst/>
          </a:prstGeom>
          <a:noFill/>
          <a:ln cap="flat" cmpd="sng" w="19050">
            <a:solidFill>
              <a:srgbClr val="1155CC"/>
            </a:solidFill>
            <a:prstDash val="solid"/>
            <a:round/>
            <a:headEnd len="sm" w="sm" type="none"/>
            <a:tailEnd len="sm" w="sm" type="none"/>
          </a:ln>
        </p:spPr>
        <p:txBody>
          <a:bodyPr anchorCtr="0" anchor="ctr" bIns="91425" lIns="90000" spcFirstLastPara="1" rIns="90000"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Con este ejemplo se recibe suma con el nombre callback y se ejecuta</a:t>
            </a:r>
            <a:endParaRPr b="0" i="0" sz="1800" u="none" cap="none" strike="noStrike">
              <a:solidFill>
                <a:srgbClr val="000000"/>
              </a:solidFill>
              <a:latin typeface="Arial"/>
              <a:ea typeface="Arial"/>
              <a:cs typeface="Arial"/>
              <a:sym typeface="Arial"/>
            </a:endParaRPr>
          </a:p>
        </p:txBody>
      </p:sp>
      <p:sp>
        <p:nvSpPr>
          <p:cNvPr id="324" name="Google Shape;324;p57"/>
          <p:cNvSpPr/>
          <p:nvPr/>
        </p:nvSpPr>
        <p:spPr>
          <a:xfrm>
            <a:off x="5040000" y="1133825"/>
            <a:ext cx="3960000" cy="693300"/>
          </a:xfrm>
          <a:prstGeom prst="rect">
            <a:avLst/>
          </a:prstGeom>
          <a:noFill/>
          <a:ln cap="flat" cmpd="sng" w="19050">
            <a:solidFill>
              <a:srgbClr val="1155CC"/>
            </a:solidFill>
            <a:prstDash val="solid"/>
            <a:round/>
            <a:headEnd len="sm" w="sm" type="none"/>
            <a:tailEnd len="sm" w="sm" type="none"/>
          </a:ln>
        </p:spPr>
        <p:txBody>
          <a:bodyPr anchorCtr="0" anchor="ctr" bIns="91425" lIns="90000" spcFirstLastPara="1" rIns="90000"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El equivalente al ejemplo anterior usando una función callback.</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8"/>
          <p:cNvSpPr txBox="1"/>
          <p:nvPr>
            <p:ph idx="4294967295" type="title"/>
          </p:nvPr>
        </p:nvSpPr>
        <p:spPr>
          <a:xfrm>
            <a:off x="628560" y="275760"/>
            <a:ext cx="7885440" cy="1218960"/>
          </a:xfrm>
          <a:prstGeom prst="rect">
            <a:avLst/>
          </a:prstGeom>
          <a:noFill/>
          <a:ln>
            <a:noFill/>
          </a:ln>
        </p:spPr>
        <p:txBody>
          <a:bodyPr anchorCtr="0" anchor="ctr" bIns="45000" lIns="90000" spcFirstLastPara="1" rIns="90000" wrap="square" tIns="45000">
            <a:noAutofit/>
          </a:bodyPr>
          <a:lstStyle/>
          <a:p>
            <a:pPr indent="0" lvl="0" marL="0" marR="0" rtl="0" algn="ctr">
              <a:lnSpc>
                <a:spcPct val="90000"/>
              </a:lnSpc>
              <a:spcBef>
                <a:spcPts val="0"/>
              </a:spcBef>
              <a:spcAft>
                <a:spcPts val="0"/>
              </a:spcAft>
              <a:buClr>
                <a:srgbClr val="000000"/>
              </a:buClr>
              <a:buSzPts val="4000"/>
              <a:buFont typeface="Arial"/>
              <a:buNone/>
            </a:pPr>
            <a:r>
              <a:rPr b="0" i="0" lang="es-AR" sz="4000" u="none" cap="none" strike="noStrike">
                <a:solidFill>
                  <a:srgbClr val="000000"/>
                </a:solidFill>
                <a:latin typeface="Arial"/>
                <a:ea typeface="Arial"/>
                <a:cs typeface="Arial"/>
                <a:sym typeface="Arial"/>
              </a:rPr>
              <a:t>Funciones </a:t>
            </a:r>
            <a:r>
              <a:rPr lang="es-AR" sz="4000"/>
              <a:t>callback</a:t>
            </a:r>
            <a:endParaRPr b="0" i="0" sz="4000" u="none" cap="none" strike="noStrike">
              <a:latin typeface="Arial"/>
              <a:ea typeface="Arial"/>
              <a:cs typeface="Arial"/>
              <a:sym typeface="Arial"/>
            </a:endParaRPr>
          </a:p>
        </p:txBody>
      </p:sp>
      <p:sp>
        <p:nvSpPr>
          <p:cNvPr id="331" name="Google Shape;331;p58"/>
          <p:cNvSpPr txBox="1"/>
          <p:nvPr/>
        </p:nvSpPr>
        <p:spPr>
          <a:xfrm>
            <a:off x="981720" y="1440000"/>
            <a:ext cx="6758280" cy="61567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1" i="0" lang="es-AR" sz="1800" u="none" cap="none" strike="noStrike">
                <a:solidFill>
                  <a:srgbClr val="0000FF"/>
                </a:solidFill>
                <a:latin typeface="Consolas"/>
                <a:ea typeface="Consolas"/>
                <a:cs typeface="Consolas"/>
                <a:sym typeface="Consolas"/>
              </a:rPr>
              <a:t>function</a:t>
            </a:r>
            <a:r>
              <a:rPr b="1" i="0" lang="es-AR" sz="1800" u="none" cap="none" strike="noStrike">
                <a:solidFill>
                  <a:srgbClr val="000000"/>
                </a:solidFill>
                <a:latin typeface="Consolas"/>
                <a:ea typeface="Consolas"/>
                <a:cs typeface="Consolas"/>
                <a:sym typeface="Consolas"/>
              </a:rPr>
              <a:t> </a:t>
            </a:r>
            <a:r>
              <a:rPr b="1" i="0" lang="es-AR" sz="1800" u="none" cap="none" strike="noStrike">
                <a:solidFill>
                  <a:srgbClr val="795E26"/>
                </a:solidFill>
                <a:latin typeface="Consolas"/>
                <a:ea typeface="Consolas"/>
                <a:cs typeface="Consolas"/>
                <a:sym typeface="Consolas"/>
              </a:rPr>
              <a:t>resta</a:t>
            </a:r>
            <a:r>
              <a:rPr b="1" i="0" lang="es-AR" sz="1800" u="none" cap="none" strike="noStrike">
                <a:solidFill>
                  <a:srgbClr val="000000"/>
                </a:solidFill>
                <a:latin typeface="Consolas"/>
                <a:ea typeface="Consolas"/>
                <a:cs typeface="Consolas"/>
                <a:sym typeface="Consolas"/>
              </a:rPr>
              <a:t>(</a:t>
            </a:r>
            <a:r>
              <a:rPr b="1" i="0" lang="es-AR" sz="1800" u="none" cap="none" strike="noStrike">
                <a:solidFill>
                  <a:srgbClr val="001080"/>
                </a:solidFill>
                <a:latin typeface="Consolas"/>
                <a:ea typeface="Consolas"/>
                <a:cs typeface="Consolas"/>
                <a:sym typeface="Consolas"/>
              </a:rPr>
              <a:t>a</a:t>
            </a:r>
            <a:r>
              <a:rPr b="1" i="0" lang="es-AR" sz="1800" u="none" cap="none" strike="noStrike">
                <a:solidFill>
                  <a:srgbClr val="000000"/>
                </a:solidFill>
                <a:latin typeface="Consolas"/>
                <a:ea typeface="Consolas"/>
                <a:cs typeface="Consolas"/>
                <a:sym typeface="Consolas"/>
              </a:rPr>
              <a:t>, </a:t>
            </a:r>
            <a:r>
              <a:rPr b="1" i="0" lang="es-AR" sz="1800" u="none" cap="none" strike="noStrike">
                <a:solidFill>
                  <a:srgbClr val="001080"/>
                </a:solidFill>
                <a:latin typeface="Consolas"/>
                <a:ea typeface="Consolas"/>
                <a:cs typeface="Consolas"/>
                <a:sym typeface="Consolas"/>
              </a:rPr>
              <a:t>b</a:t>
            </a:r>
            <a:r>
              <a:rPr b="1" i="0" lang="es-AR" sz="1800" u="none" cap="none" strike="noStrike">
                <a:solidFill>
                  <a:srgbClr val="000000"/>
                </a:solidFill>
                <a:latin typeface="Consolas"/>
                <a:ea typeface="Consolas"/>
                <a:cs typeface="Consolas"/>
                <a:sym typeface="Consolas"/>
              </a:rPr>
              <a:t>) {</a:t>
            </a:r>
            <a:endParaRPr b="1"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Consolas"/>
              <a:buNone/>
            </a:pPr>
            <a:r>
              <a:rPr b="1" i="0" lang="es-AR" sz="1800" u="none" cap="none" strike="noStrike">
                <a:solidFill>
                  <a:srgbClr val="000000"/>
                </a:solidFill>
                <a:latin typeface="Consolas"/>
                <a:ea typeface="Consolas"/>
                <a:cs typeface="Consolas"/>
                <a:sym typeface="Consolas"/>
              </a:rPr>
              <a:t>  </a:t>
            </a:r>
            <a:r>
              <a:rPr b="1" i="0" lang="es-AR" sz="1800" u="none" cap="none" strike="noStrike">
                <a:solidFill>
                  <a:srgbClr val="AF00DB"/>
                </a:solidFill>
                <a:latin typeface="Consolas"/>
                <a:ea typeface="Consolas"/>
                <a:cs typeface="Consolas"/>
                <a:sym typeface="Consolas"/>
              </a:rPr>
              <a:t>return</a:t>
            </a:r>
            <a:r>
              <a:rPr b="1" i="0" lang="es-AR" sz="1800" u="none" cap="none" strike="noStrike">
                <a:solidFill>
                  <a:srgbClr val="000000"/>
                </a:solidFill>
                <a:latin typeface="Consolas"/>
                <a:ea typeface="Consolas"/>
                <a:cs typeface="Consolas"/>
                <a:sym typeface="Consolas"/>
              </a:rPr>
              <a:t> </a:t>
            </a:r>
            <a:r>
              <a:rPr b="1" i="0" lang="es-AR" sz="1800" u="none" cap="none" strike="noStrike">
                <a:solidFill>
                  <a:srgbClr val="001080"/>
                </a:solidFill>
                <a:latin typeface="Consolas"/>
                <a:ea typeface="Consolas"/>
                <a:cs typeface="Consolas"/>
                <a:sym typeface="Consolas"/>
              </a:rPr>
              <a:t>a</a:t>
            </a:r>
            <a:r>
              <a:rPr b="1" i="0" lang="es-AR" sz="1800" u="none" cap="none" strike="noStrike">
                <a:solidFill>
                  <a:srgbClr val="000000"/>
                </a:solidFill>
                <a:latin typeface="Consolas"/>
                <a:ea typeface="Consolas"/>
                <a:cs typeface="Consolas"/>
                <a:sym typeface="Consolas"/>
              </a:rPr>
              <a:t> - </a:t>
            </a:r>
            <a:r>
              <a:rPr b="1" i="0" lang="es-AR" sz="1800" u="none" cap="none" strike="noStrike">
                <a:solidFill>
                  <a:srgbClr val="001080"/>
                </a:solidFill>
                <a:latin typeface="Consolas"/>
                <a:ea typeface="Consolas"/>
                <a:cs typeface="Consolas"/>
                <a:sym typeface="Consolas"/>
              </a:rPr>
              <a:t>b</a:t>
            </a:r>
            <a:r>
              <a:rPr b="1" i="0" lang="es-AR" sz="1800" u="none" cap="none" strike="noStrike">
                <a:solidFill>
                  <a:srgbClr val="000000"/>
                </a:solidFill>
                <a:latin typeface="Consolas"/>
                <a:ea typeface="Consolas"/>
                <a:cs typeface="Consolas"/>
                <a:sym typeface="Consolas"/>
              </a:rPr>
              <a:t>;</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8000"/>
              </a:buClr>
              <a:buSzPts val="1600"/>
              <a:buFont typeface="Consolas"/>
              <a:buNone/>
            </a:pPr>
            <a:r>
              <a:rPr b="1" i="0" lang="es-AR" sz="1800" u="none" cap="none" strike="noStrike">
                <a:solidFill>
                  <a:srgbClr val="008000"/>
                </a:solidFill>
                <a:latin typeface="Consolas"/>
                <a:ea typeface="Consolas"/>
                <a:cs typeface="Consolas"/>
                <a:sym typeface="Consolas"/>
              </a:rPr>
              <a:t>}</a:t>
            </a:r>
            <a:endParaRPr b="1"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1600"/>
              <a:buFont typeface="Consolas"/>
              <a:buNone/>
            </a:pPr>
            <a:r>
              <a:rPr b="1" i="0" lang="es-AR" sz="1800" u="none" cap="none" strike="noStrike">
                <a:solidFill>
                  <a:srgbClr val="0000FF"/>
                </a:solidFill>
                <a:latin typeface="Consolas"/>
                <a:ea typeface="Consolas"/>
                <a:cs typeface="Consolas"/>
                <a:sym typeface="Consolas"/>
              </a:rPr>
              <a:t>function</a:t>
            </a:r>
            <a:r>
              <a:rPr b="1" i="0" lang="es-AR" sz="1800" u="none" cap="none" strike="noStrike">
                <a:solidFill>
                  <a:srgbClr val="000000"/>
                </a:solidFill>
                <a:latin typeface="Consolas"/>
                <a:ea typeface="Consolas"/>
                <a:cs typeface="Consolas"/>
                <a:sym typeface="Consolas"/>
              </a:rPr>
              <a:t> </a:t>
            </a:r>
            <a:r>
              <a:rPr b="1" i="0" lang="es-AR" sz="1800" u="none" cap="none" strike="noStrike">
                <a:solidFill>
                  <a:srgbClr val="795E26"/>
                </a:solidFill>
                <a:latin typeface="Consolas"/>
                <a:ea typeface="Consolas"/>
                <a:cs typeface="Consolas"/>
                <a:sym typeface="Consolas"/>
              </a:rPr>
              <a:t>oper</a:t>
            </a:r>
            <a:r>
              <a:rPr b="1" i="0" lang="es-AR" sz="1800" u="none" cap="none" strike="noStrike">
                <a:solidFill>
                  <a:srgbClr val="000000"/>
                </a:solidFill>
                <a:latin typeface="Consolas"/>
                <a:ea typeface="Consolas"/>
                <a:cs typeface="Consolas"/>
                <a:sym typeface="Consolas"/>
              </a:rPr>
              <a:t>(</a:t>
            </a:r>
            <a:r>
              <a:rPr b="1" i="0" lang="es-AR" sz="1800" u="none" cap="none" strike="noStrike">
                <a:solidFill>
                  <a:srgbClr val="001080"/>
                </a:solidFill>
                <a:latin typeface="Consolas"/>
                <a:ea typeface="Consolas"/>
                <a:cs typeface="Consolas"/>
                <a:sym typeface="Consolas"/>
              </a:rPr>
              <a:t>a</a:t>
            </a:r>
            <a:r>
              <a:rPr b="1" i="0" lang="es-AR" sz="1800" u="none" cap="none" strike="noStrike">
                <a:solidFill>
                  <a:srgbClr val="000000"/>
                </a:solidFill>
                <a:latin typeface="Consolas"/>
                <a:ea typeface="Consolas"/>
                <a:cs typeface="Consolas"/>
                <a:sym typeface="Consolas"/>
              </a:rPr>
              <a:t>, </a:t>
            </a:r>
            <a:r>
              <a:rPr b="1" i="0" lang="es-AR" sz="1800" u="none" cap="none" strike="noStrike">
                <a:solidFill>
                  <a:srgbClr val="001080"/>
                </a:solidFill>
                <a:latin typeface="Consolas"/>
                <a:ea typeface="Consolas"/>
                <a:cs typeface="Consolas"/>
                <a:sym typeface="Consolas"/>
              </a:rPr>
              <a:t>b</a:t>
            </a:r>
            <a:r>
              <a:rPr b="1" i="0" lang="es-AR" sz="1800" u="none" cap="none" strike="noStrike">
                <a:solidFill>
                  <a:srgbClr val="000000"/>
                </a:solidFill>
                <a:latin typeface="Consolas"/>
                <a:ea typeface="Consolas"/>
                <a:cs typeface="Consolas"/>
                <a:sym typeface="Consolas"/>
              </a:rPr>
              <a:t>, </a:t>
            </a:r>
            <a:r>
              <a:rPr b="1" i="0" lang="es-AR" sz="1800" u="none" cap="none" strike="noStrike">
                <a:solidFill>
                  <a:srgbClr val="001080"/>
                </a:solidFill>
                <a:latin typeface="Consolas"/>
                <a:ea typeface="Consolas"/>
                <a:cs typeface="Consolas"/>
                <a:sym typeface="Consolas"/>
              </a:rPr>
              <a:t>callback</a:t>
            </a:r>
            <a:r>
              <a:rPr b="1" i="0" lang="es-AR" sz="1800" u="none" cap="none" strike="noStrike">
                <a:solidFill>
                  <a:srgbClr val="000000"/>
                </a:solidFill>
                <a:latin typeface="Consolas"/>
                <a:ea typeface="Consolas"/>
                <a:cs typeface="Consolas"/>
                <a:sym typeface="Consolas"/>
              </a:rPr>
              <a:t>) {</a:t>
            </a:r>
            <a:endParaRPr b="1"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Consolas"/>
              <a:buNone/>
            </a:pPr>
            <a:r>
              <a:rPr b="1" i="0" lang="es-AR" sz="1800" u="none" cap="none" strike="noStrike">
                <a:solidFill>
                  <a:srgbClr val="000000"/>
                </a:solidFill>
                <a:latin typeface="Consolas"/>
                <a:ea typeface="Consolas"/>
                <a:cs typeface="Consolas"/>
                <a:sym typeface="Consolas"/>
              </a:rPr>
              <a:t>  </a:t>
            </a:r>
            <a:r>
              <a:rPr b="1" i="0" lang="es-AR" sz="1800" u="none" cap="none" strike="noStrike">
                <a:solidFill>
                  <a:srgbClr val="001080"/>
                </a:solidFill>
                <a:latin typeface="Consolas"/>
                <a:ea typeface="Consolas"/>
                <a:cs typeface="Consolas"/>
                <a:sym typeface="Consolas"/>
              </a:rPr>
              <a:t>console</a:t>
            </a:r>
            <a:r>
              <a:rPr b="1" i="0" lang="es-AR" sz="1800" u="none" cap="none" strike="noStrike">
                <a:solidFill>
                  <a:srgbClr val="000000"/>
                </a:solidFill>
                <a:latin typeface="Consolas"/>
                <a:ea typeface="Consolas"/>
                <a:cs typeface="Consolas"/>
                <a:sym typeface="Consolas"/>
              </a:rPr>
              <a:t>.</a:t>
            </a:r>
            <a:r>
              <a:rPr b="1" i="0" lang="es-AR" sz="1800" u="none" cap="none" strike="noStrike">
                <a:solidFill>
                  <a:srgbClr val="795E26"/>
                </a:solidFill>
                <a:latin typeface="Consolas"/>
                <a:ea typeface="Consolas"/>
                <a:cs typeface="Consolas"/>
                <a:sym typeface="Consolas"/>
              </a:rPr>
              <a:t>log</a:t>
            </a:r>
            <a:r>
              <a:rPr b="1" i="0" lang="es-AR" sz="1800" u="none" cap="none" strike="noStrike">
                <a:solidFill>
                  <a:srgbClr val="000000"/>
                </a:solidFill>
                <a:latin typeface="Consolas"/>
                <a:ea typeface="Consolas"/>
                <a:cs typeface="Consolas"/>
                <a:sym typeface="Consolas"/>
              </a:rPr>
              <a:t>(</a:t>
            </a:r>
            <a:r>
              <a:rPr b="1" i="0" lang="es-AR" sz="1800" u="none" cap="none" strike="noStrike">
                <a:solidFill>
                  <a:srgbClr val="795E26"/>
                </a:solidFill>
                <a:latin typeface="Consolas"/>
                <a:ea typeface="Consolas"/>
                <a:cs typeface="Consolas"/>
                <a:sym typeface="Consolas"/>
              </a:rPr>
              <a:t>callback</a:t>
            </a:r>
            <a:r>
              <a:rPr b="1" i="0" lang="es-AR" sz="1800" u="none" cap="none" strike="noStrike">
                <a:solidFill>
                  <a:srgbClr val="000000"/>
                </a:solidFill>
                <a:latin typeface="Consolas"/>
                <a:ea typeface="Consolas"/>
                <a:cs typeface="Consolas"/>
                <a:sym typeface="Consolas"/>
              </a:rPr>
              <a:t>(</a:t>
            </a:r>
            <a:r>
              <a:rPr b="1" i="0" lang="es-AR" sz="1800" u="none" cap="none" strike="noStrike">
                <a:solidFill>
                  <a:srgbClr val="001080"/>
                </a:solidFill>
                <a:latin typeface="Consolas"/>
                <a:ea typeface="Consolas"/>
                <a:cs typeface="Consolas"/>
                <a:sym typeface="Consolas"/>
              </a:rPr>
              <a:t>a</a:t>
            </a:r>
            <a:r>
              <a:rPr b="1" i="0" lang="es-AR" sz="1800" u="none" cap="none" strike="noStrike">
                <a:solidFill>
                  <a:srgbClr val="000000"/>
                </a:solidFill>
                <a:latin typeface="Consolas"/>
                <a:ea typeface="Consolas"/>
                <a:cs typeface="Consolas"/>
                <a:sym typeface="Consolas"/>
              </a:rPr>
              <a:t>, </a:t>
            </a:r>
            <a:r>
              <a:rPr b="1" i="0" lang="es-AR" sz="1800" u="none" cap="none" strike="noStrike">
                <a:solidFill>
                  <a:srgbClr val="001080"/>
                </a:solidFill>
                <a:latin typeface="Consolas"/>
                <a:ea typeface="Consolas"/>
                <a:cs typeface="Consolas"/>
                <a:sym typeface="Consolas"/>
              </a:rPr>
              <a:t>b</a:t>
            </a:r>
            <a:r>
              <a:rPr b="1" i="0" lang="es-AR" sz="1800" u="none" cap="none" strike="noStrike">
                <a:solidFill>
                  <a:srgbClr val="000000"/>
                </a:solidFill>
                <a:latin typeface="Consolas"/>
                <a:ea typeface="Consolas"/>
                <a:cs typeface="Consolas"/>
                <a:sym typeface="Consolas"/>
              </a:rPr>
              <a:t>));</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8000"/>
              </a:buClr>
              <a:buSzPts val="1600"/>
              <a:buFont typeface="Consolas"/>
              <a:buNone/>
            </a:pPr>
            <a:r>
              <a:rPr b="1" i="0" lang="es-AR" sz="1800" u="none" cap="none" strike="noStrike">
                <a:solidFill>
                  <a:srgbClr val="008000"/>
                </a:solidFill>
                <a:latin typeface="Consolas"/>
                <a:ea typeface="Consolas"/>
                <a:cs typeface="Consolas"/>
                <a:sym typeface="Consolas"/>
              </a:rPr>
              <a:t>}</a:t>
            </a:r>
            <a:endParaRPr b="1"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1080"/>
              </a:buClr>
              <a:buSzPts val="1600"/>
              <a:buFont typeface="Consolas"/>
              <a:buNone/>
            </a:pPr>
            <a:r>
              <a:rPr b="1" i="0" lang="es-AR" sz="1800" u="none" cap="none" strike="noStrike">
                <a:solidFill>
                  <a:srgbClr val="001080"/>
                </a:solidFill>
                <a:latin typeface="Consolas"/>
                <a:ea typeface="Consolas"/>
                <a:cs typeface="Consolas"/>
                <a:sym typeface="Consolas"/>
              </a:rPr>
              <a:t>console</a:t>
            </a:r>
            <a:r>
              <a:rPr b="1" i="0" lang="es-AR" sz="1800" u="none" cap="none" strike="noStrike">
                <a:solidFill>
                  <a:srgbClr val="000000"/>
                </a:solidFill>
                <a:latin typeface="Consolas"/>
                <a:ea typeface="Consolas"/>
                <a:cs typeface="Consolas"/>
                <a:sym typeface="Consolas"/>
              </a:rPr>
              <a:t>.</a:t>
            </a:r>
            <a:r>
              <a:rPr b="1" i="0" lang="es-AR" sz="1800" u="none" cap="none" strike="noStrike">
                <a:solidFill>
                  <a:srgbClr val="795E26"/>
                </a:solidFill>
                <a:latin typeface="Consolas"/>
                <a:ea typeface="Consolas"/>
                <a:cs typeface="Consolas"/>
                <a:sym typeface="Consolas"/>
              </a:rPr>
              <a:t>log</a:t>
            </a:r>
            <a:r>
              <a:rPr b="1" i="0" lang="es-AR" sz="1800" u="none" cap="none" strike="noStrike">
                <a:solidFill>
                  <a:srgbClr val="000000"/>
                </a:solidFill>
                <a:latin typeface="Consolas"/>
                <a:ea typeface="Consolas"/>
                <a:cs typeface="Consolas"/>
                <a:sym typeface="Consolas"/>
              </a:rPr>
              <a:t>(</a:t>
            </a:r>
            <a:r>
              <a:rPr b="1" i="0" lang="es-AR" sz="1800" u="none" cap="none" strike="noStrike">
                <a:solidFill>
                  <a:srgbClr val="A31515"/>
                </a:solidFill>
                <a:latin typeface="Consolas"/>
                <a:ea typeface="Consolas"/>
                <a:cs typeface="Consolas"/>
                <a:sym typeface="Consolas"/>
              </a:rPr>
              <a:t>'Antes de la ejecucion'</a:t>
            </a:r>
            <a:r>
              <a:rPr b="1" i="0" lang="es-AR" sz="1800" u="none" cap="none" strike="noStrike">
                <a:solidFill>
                  <a:srgbClr val="000000"/>
                </a:solidFill>
                <a:latin typeface="Consolas"/>
                <a:ea typeface="Consolas"/>
                <a:cs typeface="Consolas"/>
                <a:sym typeface="Consolas"/>
              </a:rPr>
              <a:t>);</a:t>
            </a:r>
            <a:endParaRPr b="1"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795E26"/>
              </a:buClr>
              <a:buSzPts val="1600"/>
              <a:buFont typeface="Consolas"/>
              <a:buNone/>
            </a:pPr>
            <a:r>
              <a:rPr b="1" i="0" lang="es-AR" sz="1800" u="none" cap="none" strike="noStrike">
                <a:solidFill>
                  <a:srgbClr val="795E26"/>
                </a:solidFill>
                <a:latin typeface="Consolas"/>
                <a:ea typeface="Consolas"/>
                <a:cs typeface="Consolas"/>
                <a:sym typeface="Consolas"/>
              </a:rPr>
              <a:t>oper</a:t>
            </a:r>
            <a:r>
              <a:rPr b="1" i="0" lang="es-AR" sz="1800" u="none" cap="none" strike="noStrike">
                <a:solidFill>
                  <a:srgbClr val="000000"/>
                </a:solidFill>
                <a:latin typeface="Consolas"/>
                <a:ea typeface="Consolas"/>
                <a:cs typeface="Consolas"/>
                <a:sym typeface="Consolas"/>
              </a:rPr>
              <a:t>(</a:t>
            </a:r>
            <a:r>
              <a:rPr b="1" i="0" lang="es-AR" sz="1800" u="none" cap="none" strike="noStrike">
                <a:solidFill>
                  <a:srgbClr val="098658"/>
                </a:solidFill>
                <a:latin typeface="Consolas"/>
                <a:ea typeface="Consolas"/>
                <a:cs typeface="Consolas"/>
                <a:sym typeface="Consolas"/>
              </a:rPr>
              <a:t>8</a:t>
            </a:r>
            <a:r>
              <a:rPr b="1" i="0" lang="es-AR" sz="1800" u="none" cap="none" strike="noStrike">
                <a:solidFill>
                  <a:srgbClr val="000000"/>
                </a:solidFill>
                <a:latin typeface="Consolas"/>
                <a:ea typeface="Consolas"/>
                <a:cs typeface="Consolas"/>
                <a:sym typeface="Consolas"/>
              </a:rPr>
              <a:t>, </a:t>
            </a:r>
            <a:r>
              <a:rPr b="1" i="0" lang="es-AR" sz="1800" u="none" cap="none" strike="noStrike">
                <a:solidFill>
                  <a:srgbClr val="098658"/>
                </a:solidFill>
                <a:latin typeface="Consolas"/>
                <a:ea typeface="Consolas"/>
                <a:cs typeface="Consolas"/>
                <a:sym typeface="Consolas"/>
              </a:rPr>
              <a:t>5</a:t>
            </a:r>
            <a:r>
              <a:rPr b="1" i="0" lang="es-AR" sz="1800" u="none" cap="none" strike="noStrike">
                <a:solidFill>
                  <a:srgbClr val="000000"/>
                </a:solidFill>
                <a:latin typeface="Consolas"/>
                <a:ea typeface="Consolas"/>
                <a:cs typeface="Consolas"/>
                <a:sym typeface="Consolas"/>
              </a:rPr>
              <a:t>, </a:t>
            </a:r>
            <a:r>
              <a:rPr b="1" i="0" lang="es-AR" sz="1800" u="none" cap="none" strike="noStrike">
                <a:solidFill>
                  <a:srgbClr val="795E26"/>
                </a:solidFill>
                <a:latin typeface="Consolas"/>
                <a:ea typeface="Consolas"/>
                <a:cs typeface="Consolas"/>
                <a:sym typeface="Consolas"/>
              </a:rPr>
              <a:t>resta</a:t>
            </a:r>
            <a:r>
              <a:rPr b="1" i="0" lang="es-AR" sz="1800" u="none" cap="none" strike="noStrike">
                <a:solidFill>
                  <a:srgbClr val="000000"/>
                </a:solidFill>
                <a:latin typeface="Consolas"/>
                <a:ea typeface="Consolas"/>
                <a:cs typeface="Consolas"/>
                <a:sym typeface="Consolas"/>
              </a:rPr>
              <a:t>);</a:t>
            </a:r>
            <a:endParaRPr b="1"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1080"/>
              </a:buClr>
              <a:buSzPts val="1600"/>
              <a:buFont typeface="Consolas"/>
              <a:buNone/>
            </a:pPr>
            <a:r>
              <a:rPr b="1" i="0" lang="es-AR" sz="1800" u="none" cap="none" strike="noStrike">
                <a:solidFill>
                  <a:srgbClr val="001080"/>
                </a:solidFill>
                <a:latin typeface="Consolas"/>
                <a:ea typeface="Consolas"/>
                <a:cs typeface="Consolas"/>
                <a:sym typeface="Consolas"/>
              </a:rPr>
              <a:t>console</a:t>
            </a:r>
            <a:r>
              <a:rPr b="1" i="0" lang="es-AR" sz="1800" u="none" cap="none" strike="noStrike">
                <a:solidFill>
                  <a:srgbClr val="000000"/>
                </a:solidFill>
                <a:latin typeface="Consolas"/>
                <a:ea typeface="Consolas"/>
                <a:cs typeface="Consolas"/>
                <a:sym typeface="Consolas"/>
              </a:rPr>
              <a:t>.</a:t>
            </a:r>
            <a:r>
              <a:rPr b="1" i="0" lang="es-AR" sz="1800" u="none" cap="none" strike="noStrike">
                <a:solidFill>
                  <a:srgbClr val="795E26"/>
                </a:solidFill>
                <a:latin typeface="Consolas"/>
                <a:ea typeface="Consolas"/>
                <a:cs typeface="Consolas"/>
                <a:sym typeface="Consolas"/>
              </a:rPr>
              <a:t>log</a:t>
            </a:r>
            <a:r>
              <a:rPr b="1" i="0" lang="es-AR" sz="1800" u="none" cap="none" strike="noStrike">
                <a:solidFill>
                  <a:srgbClr val="000000"/>
                </a:solidFill>
                <a:latin typeface="Consolas"/>
                <a:ea typeface="Consolas"/>
                <a:cs typeface="Consolas"/>
                <a:sym typeface="Consolas"/>
              </a:rPr>
              <a:t>(</a:t>
            </a:r>
            <a:r>
              <a:rPr b="1" i="0" lang="es-AR" sz="1800" u="none" cap="none" strike="noStrike">
                <a:solidFill>
                  <a:srgbClr val="A31515"/>
                </a:solidFill>
                <a:latin typeface="Consolas"/>
                <a:ea typeface="Consolas"/>
                <a:cs typeface="Consolas"/>
                <a:sym typeface="Consolas"/>
              </a:rPr>
              <a:t>'Despues de la ejecucion'</a:t>
            </a:r>
            <a:r>
              <a:rPr b="1" i="0" lang="es-AR" sz="1800" u="none" cap="none" strike="noStrike">
                <a:solidFill>
                  <a:srgbClr val="000000"/>
                </a:solidFill>
                <a:latin typeface="Consolas"/>
                <a:ea typeface="Consolas"/>
                <a:cs typeface="Consolas"/>
                <a:sym typeface="Consolas"/>
              </a:rPr>
              <a:t>);</a:t>
            </a:r>
            <a:endParaRPr b="1"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8000"/>
              </a:buClr>
              <a:buSzPts val="1600"/>
              <a:buFont typeface="Consolas"/>
              <a:buNone/>
            </a:pPr>
            <a:r>
              <a:rPr b="1" i="0" lang="es-AR" sz="1800" u="none" cap="none" strike="noStrike">
                <a:solidFill>
                  <a:srgbClr val="008000"/>
                </a:solidFill>
                <a:latin typeface="Consolas"/>
                <a:ea typeface="Consolas"/>
                <a:cs typeface="Consolas"/>
                <a:sym typeface="Consolas"/>
              </a:rPr>
              <a:t>// ## Resultado en pantalla ##</a:t>
            </a:r>
            <a:endParaRPr b="1" i="0" sz="1800" u="none" cap="none" strike="noStrike">
              <a:solidFill>
                <a:srgbClr val="008000"/>
              </a:solidFill>
              <a:latin typeface="Consolas"/>
              <a:ea typeface="Consolas"/>
              <a:cs typeface="Consolas"/>
              <a:sym typeface="Consolas"/>
            </a:endParaRPr>
          </a:p>
          <a:p>
            <a:pPr indent="0" lvl="0" marL="0" marR="0" rtl="0" algn="l">
              <a:lnSpc>
                <a:spcPct val="100000"/>
              </a:lnSpc>
              <a:spcBef>
                <a:spcPts val="0"/>
              </a:spcBef>
              <a:spcAft>
                <a:spcPts val="0"/>
              </a:spcAft>
              <a:buClr>
                <a:srgbClr val="008000"/>
              </a:buClr>
              <a:buSzPts val="1600"/>
              <a:buFont typeface="Consolas"/>
              <a:buNone/>
            </a:pPr>
            <a:r>
              <a:rPr b="1" i="0" lang="es-AR" sz="1800" u="none" cap="none" strike="noStrike">
                <a:solidFill>
                  <a:srgbClr val="008000"/>
                </a:solidFill>
                <a:latin typeface="Consolas"/>
                <a:ea typeface="Consolas"/>
                <a:cs typeface="Consolas"/>
                <a:sym typeface="Consolas"/>
              </a:rPr>
              <a:t>// Antes de la ejecucion</a:t>
            </a:r>
            <a:endParaRPr b="1" i="0" sz="1800" u="none" cap="none" strike="noStrike">
              <a:solidFill>
                <a:srgbClr val="008000"/>
              </a:solidFill>
              <a:latin typeface="Consolas"/>
              <a:ea typeface="Consolas"/>
              <a:cs typeface="Consolas"/>
              <a:sym typeface="Consolas"/>
            </a:endParaRPr>
          </a:p>
          <a:p>
            <a:pPr indent="0" lvl="0" marL="0" marR="0" rtl="0" algn="l">
              <a:lnSpc>
                <a:spcPct val="100000"/>
              </a:lnSpc>
              <a:spcBef>
                <a:spcPts val="0"/>
              </a:spcBef>
              <a:spcAft>
                <a:spcPts val="0"/>
              </a:spcAft>
              <a:buClr>
                <a:srgbClr val="008000"/>
              </a:buClr>
              <a:buSzPts val="1600"/>
              <a:buFont typeface="Consolas"/>
              <a:buNone/>
            </a:pPr>
            <a:r>
              <a:rPr b="1" i="0" lang="es-AR" sz="1800" u="none" cap="none" strike="noStrike">
                <a:solidFill>
                  <a:srgbClr val="008000"/>
                </a:solidFill>
                <a:latin typeface="Consolas"/>
                <a:ea typeface="Consolas"/>
                <a:cs typeface="Consolas"/>
                <a:sym typeface="Consolas"/>
              </a:rPr>
              <a:t>// 3</a:t>
            </a:r>
            <a:endParaRPr b="1" i="0" sz="1800" u="none" cap="none" strike="noStrike">
              <a:solidFill>
                <a:srgbClr val="008000"/>
              </a:solidFill>
              <a:latin typeface="Consolas"/>
              <a:ea typeface="Consolas"/>
              <a:cs typeface="Consolas"/>
              <a:sym typeface="Consolas"/>
            </a:endParaRPr>
          </a:p>
          <a:p>
            <a:pPr indent="0" lvl="0" marL="0" marR="0" rtl="0" algn="l">
              <a:lnSpc>
                <a:spcPct val="100000"/>
              </a:lnSpc>
              <a:spcBef>
                <a:spcPts val="0"/>
              </a:spcBef>
              <a:spcAft>
                <a:spcPts val="0"/>
              </a:spcAft>
              <a:buClr>
                <a:srgbClr val="008000"/>
              </a:buClr>
              <a:buSzPts val="1600"/>
              <a:buFont typeface="Consolas"/>
              <a:buNone/>
            </a:pPr>
            <a:r>
              <a:rPr b="1" i="0" lang="es-AR" sz="1800" u="none" cap="none" strike="noStrike">
                <a:solidFill>
                  <a:srgbClr val="008000"/>
                </a:solidFill>
                <a:latin typeface="Consolas"/>
                <a:ea typeface="Consolas"/>
                <a:cs typeface="Consolas"/>
                <a:sym typeface="Consolas"/>
              </a:rPr>
              <a:t>// Despues de la ejecucion</a:t>
            </a:r>
            <a:endParaRPr b="1" i="0" sz="1800" u="none" cap="none" strike="noStrike">
              <a:solidFill>
                <a:srgbClr val="008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332" name="Google Shape;332;p58"/>
          <p:cNvSpPr/>
          <p:nvPr/>
        </p:nvSpPr>
        <p:spPr>
          <a:xfrm>
            <a:off x="5021250" y="2415600"/>
            <a:ext cx="3960000" cy="693300"/>
          </a:xfrm>
          <a:prstGeom prst="rect">
            <a:avLst/>
          </a:prstGeom>
          <a:noFill/>
          <a:ln cap="flat" cmpd="sng" w="19050">
            <a:solidFill>
              <a:srgbClr val="1155CC"/>
            </a:solidFill>
            <a:prstDash val="solid"/>
            <a:round/>
            <a:headEnd len="sm" w="sm" type="none"/>
            <a:tailEnd len="sm" w="sm" type="none"/>
          </a:ln>
        </p:spPr>
        <p:txBody>
          <a:bodyPr anchorCtr="0" anchor="ctr" bIns="91425" lIns="90000" spcFirstLastPara="1" rIns="90000"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Con este ejemplo se recibe resta con el nombre callback y se ejecuta</a:t>
            </a:r>
            <a:endParaRPr b="0" i="0" sz="1800" u="none" cap="none" strike="noStrike">
              <a:solidFill>
                <a:srgbClr val="000000"/>
              </a:solidFill>
              <a:latin typeface="Arial"/>
              <a:ea typeface="Arial"/>
              <a:cs typeface="Arial"/>
              <a:sym typeface="Arial"/>
            </a:endParaRPr>
          </a:p>
        </p:txBody>
      </p:sp>
      <p:sp>
        <p:nvSpPr>
          <p:cNvPr id="333" name="Google Shape;333;p58"/>
          <p:cNvSpPr/>
          <p:nvPr/>
        </p:nvSpPr>
        <p:spPr>
          <a:xfrm>
            <a:off x="3366970" y="4247365"/>
            <a:ext cx="2879400" cy="333300"/>
          </a:xfrm>
          <a:prstGeom prst="rect">
            <a:avLst/>
          </a:prstGeom>
          <a:noFill/>
          <a:ln cap="flat" cmpd="sng" w="19050">
            <a:solidFill>
              <a:srgbClr val="1155CC"/>
            </a:solidFill>
            <a:prstDash val="solid"/>
            <a:round/>
            <a:headEnd len="sm" w="sm" type="none"/>
            <a:tailEnd len="sm" w="sm" type="none"/>
          </a:ln>
        </p:spPr>
        <p:txBody>
          <a:bodyPr anchorCtr="0" anchor="ctr" bIns="91425" lIns="90000" spcFirstLastPara="1" rIns="90000"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Se envía la función resta</a:t>
            </a:r>
            <a:endParaRPr b="0" i="0" sz="1800" u="none" cap="none" strike="noStrike">
              <a:solidFill>
                <a:srgbClr val="000000"/>
              </a:solidFill>
              <a:latin typeface="Arial"/>
              <a:ea typeface="Arial"/>
              <a:cs typeface="Arial"/>
              <a:sym typeface="Arial"/>
            </a:endParaRPr>
          </a:p>
        </p:txBody>
      </p:sp>
      <p:pic>
        <p:nvPicPr>
          <p:cNvPr id="334" name="Google Shape;334;p58"/>
          <p:cNvPicPr preferRelativeResize="0"/>
          <p:nvPr/>
        </p:nvPicPr>
        <p:blipFill rotWithShape="1">
          <a:blip r:embed="rId3">
            <a:alphaModFix/>
          </a:blip>
          <a:srcRect b="11657" l="15414" r="13713" t="17469"/>
          <a:stretch/>
        </p:blipFill>
        <p:spPr>
          <a:xfrm>
            <a:off x="6549975" y="4029775"/>
            <a:ext cx="2340000" cy="234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9"/>
          <p:cNvSpPr txBox="1"/>
          <p:nvPr>
            <p:ph idx="4294967295" type="title"/>
          </p:nvPr>
        </p:nvSpPr>
        <p:spPr>
          <a:xfrm>
            <a:off x="628560" y="275760"/>
            <a:ext cx="7885440" cy="1218960"/>
          </a:xfrm>
          <a:prstGeom prst="rect">
            <a:avLst/>
          </a:prstGeom>
          <a:noFill/>
          <a:ln>
            <a:noFill/>
          </a:ln>
        </p:spPr>
        <p:txBody>
          <a:bodyPr anchorCtr="0" anchor="ctr" bIns="45000" lIns="90000" spcFirstLastPara="1" rIns="90000" wrap="square" tIns="45000">
            <a:noAutofit/>
          </a:bodyPr>
          <a:lstStyle/>
          <a:p>
            <a:pPr indent="0" lvl="0" marL="0" marR="0" rtl="0" algn="ctr">
              <a:lnSpc>
                <a:spcPct val="90000"/>
              </a:lnSpc>
              <a:spcBef>
                <a:spcPts val="0"/>
              </a:spcBef>
              <a:spcAft>
                <a:spcPts val="0"/>
              </a:spcAft>
              <a:buClr>
                <a:srgbClr val="000000"/>
              </a:buClr>
              <a:buSzPts val="4000"/>
              <a:buFont typeface="Arial"/>
              <a:buNone/>
            </a:pPr>
            <a:r>
              <a:rPr b="0" i="0" lang="es-AR" sz="4000" u="none" cap="none" strike="noStrike">
                <a:solidFill>
                  <a:srgbClr val="000000"/>
                </a:solidFill>
                <a:latin typeface="Arial"/>
                <a:ea typeface="Arial"/>
                <a:cs typeface="Arial"/>
                <a:sym typeface="Arial"/>
              </a:rPr>
              <a:t>Funciones </a:t>
            </a:r>
            <a:r>
              <a:rPr lang="es-AR" sz="4000"/>
              <a:t>callback</a:t>
            </a:r>
            <a:endParaRPr b="0" i="0" sz="4000" u="none" cap="none" strike="noStrike">
              <a:latin typeface="Arial"/>
              <a:ea typeface="Arial"/>
              <a:cs typeface="Arial"/>
              <a:sym typeface="Arial"/>
            </a:endParaRPr>
          </a:p>
        </p:txBody>
      </p:sp>
      <p:sp>
        <p:nvSpPr>
          <p:cNvPr id="341" name="Google Shape;341;p59"/>
          <p:cNvSpPr/>
          <p:nvPr/>
        </p:nvSpPr>
        <p:spPr>
          <a:xfrm>
            <a:off x="4985450" y="3312075"/>
            <a:ext cx="3215400" cy="693300"/>
          </a:xfrm>
          <a:prstGeom prst="rect">
            <a:avLst/>
          </a:prstGeom>
          <a:noFill/>
          <a:ln cap="flat" cmpd="sng" w="19050">
            <a:solidFill>
              <a:srgbClr val="1155CC"/>
            </a:solidFill>
            <a:prstDash val="solid"/>
            <a:round/>
            <a:headEnd len="sm" w="sm" type="none"/>
            <a:tailEnd len="sm" w="sm" type="none"/>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Cambiamos utilizando función anónima</a:t>
            </a:r>
            <a:endParaRPr b="0" i="0" sz="1800" u="none" cap="none" strike="noStrike">
              <a:solidFill>
                <a:srgbClr val="000000"/>
              </a:solidFill>
              <a:latin typeface="Arial"/>
              <a:ea typeface="Arial"/>
              <a:cs typeface="Arial"/>
              <a:sym typeface="Arial"/>
            </a:endParaRPr>
          </a:p>
        </p:txBody>
      </p:sp>
      <p:sp>
        <p:nvSpPr>
          <p:cNvPr id="342" name="Google Shape;342;p59"/>
          <p:cNvSpPr txBox="1"/>
          <p:nvPr/>
        </p:nvSpPr>
        <p:spPr>
          <a:xfrm>
            <a:off x="913000" y="1407678"/>
            <a:ext cx="6758400" cy="4746600"/>
          </a:xfrm>
          <a:prstGeom prst="rect">
            <a:avLst/>
          </a:prstGeom>
          <a:noFill/>
          <a:ln>
            <a:noFill/>
          </a:ln>
        </p:spPr>
        <p:txBody>
          <a:bodyPr anchorCtr="0" anchor="t" bIns="45000" lIns="90000" spcFirstLastPara="1" rIns="90000" wrap="square" tIns="45000">
            <a:noAutofit/>
          </a:bodyPr>
          <a:lstStyle/>
          <a:p>
            <a:pPr indent="0" lvl="0" marL="0" marR="0" rtl="0" algn="l">
              <a:lnSpc>
                <a:spcPct val="135714"/>
              </a:lnSpc>
              <a:spcBef>
                <a:spcPts val="0"/>
              </a:spcBef>
              <a:spcAft>
                <a:spcPts val="0"/>
              </a:spcAft>
              <a:buClr>
                <a:srgbClr val="000000"/>
              </a:buClr>
              <a:buSzPts val="1100"/>
              <a:buFont typeface="Arial"/>
              <a:buNone/>
            </a:pPr>
            <a:r>
              <a:rPr b="1" i="0" lang="es-AR" sz="1800" u="none" cap="none" strike="noStrike">
                <a:solidFill>
                  <a:srgbClr val="0000FF"/>
                </a:solidFill>
                <a:highlight>
                  <a:srgbClr val="FFFFFF"/>
                </a:highlight>
                <a:latin typeface="Consolas"/>
                <a:ea typeface="Consolas"/>
                <a:cs typeface="Consolas"/>
                <a:sym typeface="Consolas"/>
              </a:rPr>
              <a:t>function</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795E26"/>
                </a:solidFill>
                <a:highlight>
                  <a:srgbClr val="FFFFFF"/>
                </a:highlight>
                <a:latin typeface="Consolas"/>
                <a:ea typeface="Consolas"/>
                <a:cs typeface="Consolas"/>
                <a:sym typeface="Consolas"/>
              </a:rPr>
              <a:t>oper</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001080"/>
                </a:solidFill>
                <a:highlight>
                  <a:srgbClr val="FFFFFF"/>
                </a:highlight>
                <a:latin typeface="Consolas"/>
                <a:ea typeface="Consolas"/>
                <a:cs typeface="Consolas"/>
                <a:sym typeface="Consolas"/>
              </a:rPr>
              <a:t>a</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01080"/>
                </a:solidFill>
                <a:highlight>
                  <a:srgbClr val="FFFFFF"/>
                </a:highlight>
                <a:latin typeface="Consolas"/>
                <a:ea typeface="Consolas"/>
                <a:cs typeface="Consolas"/>
                <a:sym typeface="Consolas"/>
              </a:rPr>
              <a:t>b</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01080"/>
                </a:solidFill>
                <a:highlight>
                  <a:srgbClr val="FFFFFF"/>
                </a:highlight>
                <a:latin typeface="Consolas"/>
                <a:ea typeface="Consolas"/>
                <a:cs typeface="Consolas"/>
                <a:sym typeface="Consolas"/>
              </a:rPr>
              <a:t>operacion</a:t>
            </a:r>
            <a:r>
              <a:rPr b="1" i="0" lang="es-AR" sz="1800" u="none" cap="none" strike="noStrike">
                <a:solidFill>
                  <a:schemeClr val="dk1"/>
                </a:solidFill>
                <a:highlight>
                  <a:srgbClr val="FFFFFF"/>
                </a:highlight>
                <a:latin typeface="Consolas"/>
                <a:ea typeface="Consolas"/>
                <a:cs typeface="Consolas"/>
                <a:sym typeface="Consolas"/>
              </a:rPr>
              <a:t>) {</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01080"/>
                </a:solidFill>
                <a:highlight>
                  <a:srgbClr val="FFFFFF"/>
                </a:highlight>
                <a:latin typeface="Consolas"/>
                <a:ea typeface="Consolas"/>
                <a:cs typeface="Consolas"/>
                <a:sym typeface="Consolas"/>
              </a:rPr>
              <a:t>console</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795E26"/>
                </a:solidFill>
                <a:highlight>
                  <a:srgbClr val="FFFFFF"/>
                </a:highlight>
                <a:latin typeface="Consolas"/>
                <a:ea typeface="Consolas"/>
                <a:cs typeface="Consolas"/>
                <a:sym typeface="Consolas"/>
              </a:rPr>
              <a:t>log</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001080"/>
                </a:solidFill>
                <a:highlight>
                  <a:srgbClr val="FFFFFF"/>
                </a:highlight>
                <a:latin typeface="Consolas"/>
                <a:ea typeface="Consolas"/>
                <a:cs typeface="Consolas"/>
                <a:sym typeface="Consolas"/>
              </a:rPr>
              <a:t>operacion</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001080"/>
                </a:solidFill>
                <a:highlight>
                  <a:srgbClr val="FFFFFF"/>
                </a:highlight>
                <a:latin typeface="Consolas"/>
                <a:ea typeface="Consolas"/>
                <a:cs typeface="Consolas"/>
                <a:sym typeface="Consolas"/>
              </a:rPr>
              <a:t>a</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01080"/>
                </a:solidFill>
                <a:highlight>
                  <a:srgbClr val="FFFFFF"/>
                </a:highlight>
                <a:latin typeface="Consolas"/>
                <a:ea typeface="Consolas"/>
                <a:cs typeface="Consolas"/>
                <a:sym typeface="Consolas"/>
              </a:rPr>
              <a:t>b</a:t>
            </a:r>
            <a:r>
              <a:rPr b="1" i="0" lang="es-AR" sz="1800" u="none" cap="none" strike="noStrike">
                <a:solidFill>
                  <a:schemeClr val="dk1"/>
                </a:solidFill>
                <a:highlight>
                  <a:srgbClr val="FFFFFF"/>
                </a:highlight>
                <a:latin typeface="Consolas"/>
                <a:ea typeface="Consolas"/>
                <a:cs typeface="Consolas"/>
                <a:sym typeface="Consolas"/>
              </a:rPr>
              <a:t>));</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rPr b="1" i="0" lang="es-AR" sz="1800" u="none" cap="none" strike="noStrike">
                <a:solidFill>
                  <a:schemeClr val="dk1"/>
                </a:solidFill>
                <a:highlight>
                  <a:srgbClr val="FFFFFF"/>
                </a:highlight>
                <a:latin typeface="Consolas"/>
                <a:ea typeface="Consolas"/>
                <a:cs typeface="Consolas"/>
                <a:sym typeface="Consolas"/>
              </a:rPr>
              <a:t>}</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rPr b="1" i="0" lang="es-AR" sz="1800" u="none" cap="none" strike="noStrike">
                <a:solidFill>
                  <a:srgbClr val="001080"/>
                </a:solidFill>
                <a:highlight>
                  <a:srgbClr val="FFFFFF"/>
                </a:highlight>
                <a:latin typeface="Consolas"/>
                <a:ea typeface="Consolas"/>
                <a:cs typeface="Consolas"/>
                <a:sym typeface="Consolas"/>
              </a:rPr>
              <a:t>console</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795E26"/>
                </a:solidFill>
                <a:highlight>
                  <a:srgbClr val="FFFFFF"/>
                </a:highlight>
                <a:latin typeface="Consolas"/>
                <a:ea typeface="Consolas"/>
                <a:cs typeface="Consolas"/>
                <a:sym typeface="Consolas"/>
              </a:rPr>
              <a:t>log</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A31515"/>
                </a:solidFill>
                <a:highlight>
                  <a:srgbClr val="FFFFFF"/>
                </a:highlight>
                <a:latin typeface="Consolas"/>
                <a:ea typeface="Consolas"/>
                <a:cs typeface="Consolas"/>
                <a:sym typeface="Consolas"/>
              </a:rPr>
              <a:t>'Antes de la ejecucion'</a:t>
            </a:r>
            <a:r>
              <a:rPr b="1" i="0" lang="es-AR" sz="1800" u="none" cap="none" strike="noStrike">
                <a:solidFill>
                  <a:schemeClr val="dk1"/>
                </a:solidFill>
                <a:highlight>
                  <a:srgbClr val="FFFFFF"/>
                </a:highlight>
                <a:latin typeface="Consolas"/>
                <a:ea typeface="Consolas"/>
                <a:cs typeface="Consolas"/>
                <a:sym typeface="Consolas"/>
              </a:rPr>
              <a:t>);</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t/>
            </a:r>
            <a:endParaRPr b="1" i="0" sz="1800" u="none" cap="none" strike="noStrike">
              <a:solidFill>
                <a:srgbClr val="795E26"/>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rPr b="1" i="0" lang="es-AR" sz="1800" u="none" cap="none" strike="noStrike">
                <a:solidFill>
                  <a:srgbClr val="795E26"/>
                </a:solidFill>
                <a:highlight>
                  <a:srgbClr val="FFFFFF"/>
                </a:highlight>
                <a:latin typeface="Consolas"/>
                <a:ea typeface="Consolas"/>
                <a:cs typeface="Consolas"/>
                <a:sym typeface="Consolas"/>
              </a:rPr>
              <a:t>oper</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098658"/>
                </a:solidFill>
                <a:highlight>
                  <a:srgbClr val="FFFFFF"/>
                </a:highlight>
                <a:latin typeface="Consolas"/>
                <a:ea typeface="Consolas"/>
                <a:cs typeface="Consolas"/>
                <a:sym typeface="Consolas"/>
              </a:rPr>
              <a:t>3</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98658"/>
                </a:solidFill>
                <a:highlight>
                  <a:srgbClr val="FFFFFF"/>
                </a:highlight>
                <a:latin typeface="Consolas"/>
                <a:ea typeface="Consolas"/>
                <a:cs typeface="Consolas"/>
                <a:sym typeface="Consolas"/>
              </a:rPr>
              <a:t>5</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000FF"/>
                </a:solidFill>
                <a:highlight>
                  <a:srgbClr val="FFFFFF"/>
                </a:highlight>
                <a:latin typeface="Consolas"/>
                <a:ea typeface="Consolas"/>
                <a:cs typeface="Consolas"/>
                <a:sym typeface="Consolas"/>
              </a:rPr>
              <a:t>function</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01080"/>
                </a:solidFill>
                <a:highlight>
                  <a:srgbClr val="FFFFFF"/>
                </a:highlight>
                <a:latin typeface="Consolas"/>
                <a:ea typeface="Consolas"/>
                <a:cs typeface="Consolas"/>
                <a:sym typeface="Consolas"/>
              </a:rPr>
              <a:t>a</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01080"/>
                </a:solidFill>
                <a:highlight>
                  <a:srgbClr val="FFFFFF"/>
                </a:highlight>
                <a:latin typeface="Consolas"/>
                <a:ea typeface="Consolas"/>
                <a:cs typeface="Consolas"/>
                <a:sym typeface="Consolas"/>
              </a:rPr>
              <a:t>b</a:t>
            </a:r>
            <a:r>
              <a:rPr b="1" i="0" lang="es-AR" sz="1800" u="none" cap="none" strike="noStrike">
                <a:solidFill>
                  <a:schemeClr val="dk1"/>
                </a:solidFill>
                <a:highlight>
                  <a:srgbClr val="FFFFFF"/>
                </a:highlight>
                <a:latin typeface="Consolas"/>
                <a:ea typeface="Consolas"/>
                <a:cs typeface="Consolas"/>
                <a:sym typeface="Consolas"/>
              </a:rPr>
              <a:t>) {</a:t>
            </a:r>
            <a:endParaRPr b="1" i="0" sz="1800" u="none" cap="none" strike="noStrike">
              <a:solidFill>
                <a:schemeClr val="dk1"/>
              </a:solidFill>
              <a:highlight>
                <a:srgbClr val="FFFFFF"/>
              </a:highlight>
              <a:latin typeface="Consolas"/>
              <a:ea typeface="Consolas"/>
              <a:cs typeface="Consolas"/>
              <a:sym typeface="Consolas"/>
            </a:endParaRPr>
          </a:p>
          <a:p>
            <a:pPr indent="457200" lvl="0" marL="0" marR="0" rtl="0" algn="l">
              <a:lnSpc>
                <a:spcPct val="135714"/>
              </a:lnSpc>
              <a:spcBef>
                <a:spcPts val="0"/>
              </a:spcBef>
              <a:spcAft>
                <a:spcPts val="0"/>
              </a:spcAft>
              <a:buClr>
                <a:srgbClr val="000000"/>
              </a:buClr>
              <a:buSzPts val="1100"/>
              <a:buFont typeface="Arial"/>
              <a:buNone/>
            </a:pPr>
            <a:r>
              <a:rPr b="1" i="0" lang="es-AR" sz="1800" u="none" cap="none" strike="noStrike">
                <a:solidFill>
                  <a:srgbClr val="AF00DB"/>
                </a:solidFill>
                <a:highlight>
                  <a:srgbClr val="FFFFFF"/>
                </a:highlight>
                <a:latin typeface="Consolas"/>
                <a:ea typeface="Consolas"/>
                <a:cs typeface="Consolas"/>
                <a:sym typeface="Consolas"/>
              </a:rPr>
              <a:t>return</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01080"/>
                </a:solidFill>
                <a:highlight>
                  <a:srgbClr val="FFFFFF"/>
                </a:highlight>
                <a:latin typeface="Consolas"/>
                <a:ea typeface="Consolas"/>
                <a:cs typeface="Consolas"/>
                <a:sym typeface="Consolas"/>
              </a:rPr>
              <a:t>a</a:t>
            </a:r>
            <a:r>
              <a:rPr b="1" i="0" lang="es-AR" sz="1800" u="none" cap="none" strike="noStrike">
                <a:solidFill>
                  <a:schemeClr val="dk1"/>
                </a:solidFill>
                <a:highlight>
                  <a:srgbClr val="FFFFFF"/>
                </a:highlight>
                <a:latin typeface="Consolas"/>
                <a:ea typeface="Consolas"/>
                <a:cs typeface="Consolas"/>
                <a:sym typeface="Consolas"/>
              </a:rPr>
              <a:t> + </a:t>
            </a:r>
            <a:r>
              <a:rPr b="1" i="0" lang="es-AR" sz="1800" u="none" cap="none" strike="noStrike">
                <a:solidFill>
                  <a:srgbClr val="001080"/>
                </a:solidFill>
                <a:highlight>
                  <a:srgbClr val="FFFFFF"/>
                </a:highlight>
                <a:latin typeface="Consolas"/>
                <a:ea typeface="Consolas"/>
                <a:cs typeface="Consolas"/>
                <a:sym typeface="Consolas"/>
              </a:rPr>
              <a:t>b</a:t>
            </a:r>
            <a:r>
              <a:rPr b="1" i="0" lang="es-AR" sz="1800" u="none" cap="none" strike="noStrike">
                <a:solidFill>
                  <a:schemeClr val="dk1"/>
                </a:solidFill>
                <a:highlight>
                  <a:srgbClr val="FFFFFF"/>
                </a:highlight>
                <a:latin typeface="Consolas"/>
                <a:ea typeface="Consolas"/>
                <a:cs typeface="Consolas"/>
                <a:sym typeface="Consolas"/>
              </a:rPr>
              <a:t>;</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rPr b="1" i="0" lang="es-AR" sz="1800" u="none" cap="none" strike="noStrike">
                <a:solidFill>
                  <a:schemeClr val="dk1"/>
                </a:solidFill>
                <a:highlight>
                  <a:srgbClr val="FFFFFF"/>
                </a:highlight>
                <a:latin typeface="Consolas"/>
                <a:ea typeface="Consolas"/>
                <a:cs typeface="Consolas"/>
                <a:sym typeface="Consolas"/>
              </a:rPr>
              <a:t>});</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t/>
            </a:r>
            <a:endParaRPr b="1" i="0" sz="1800" u="none" cap="none" strike="noStrike">
              <a:solidFill>
                <a:srgbClr val="00108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rPr b="1" i="0" lang="es-AR" sz="1800" u="none" cap="none" strike="noStrike">
                <a:solidFill>
                  <a:srgbClr val="001080"/>
                </a:solidFill>
                <a:highlight>
                  <a:srgbClr val="FFFFFF"/>
                </a:highlight>
                <a:latin typeface="Consolas"/>
                <a:ea typeface="Consolas"/>
                <a:cs typeface="Consolas"/>
                <a:sym typeface="Consolas"/>
              </a:rPr>
              <a:t>console</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795E26"/>
                </a:solidFill>
                <a:highlight>
                  <a:srgbClr val="FFFFFF"/>
                </a:highlight>
                <a:latin typeface="Consolas"/>
                <a:ea typeface="Consolas"/>
                <a:cs typeface="Consolas"/>
                <a:sym typeface="Consolas"/>
              </a:rPr>
              <a:t>log</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A31515"/>
                </a:solidFill>
                <a:highlight>
                  <a:srgbClr val="FFFFFF"/>
                </a:highlight>
                <a:latin typeface="Consolas"/>
                <a:ea typeface="Consolas"/>
                <a:cs typeface="Consolas"/>
                <a:sym typeface="Consolas"/>
              </a:rPr>
              <a:t>'Despues de la ejecucion'</a:t>
            </a:r>
            <a:r>
              <a:rPr b="1" i="0" lang="es-AR" sz="1800" u="none" cap="none" strike="noStrike">
                <a:solidFill>
                  <a:schemeClr val="dk1"/>
                </a:solidFill>
                <a:highlight>
                  <a:srgbClr val="FFFFFF"/>
                </a:highlight>
                <a:latin typeface="Consolas"/>
                <a:ea typeface="Consolas"/>
                <a:cs typeface="Consolas"/>
                <a:sym typeface="Consolas"/>
              </a:rPr>
              <a:t>);</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rPr b="1" i="0" lang="es-AR" sz="1800" u="none" cap="none" strike="noStrike">
                <a:solidFill>
                  <a:srgbClr val="008000"/>
                </a:solidFill>
                <a:highlight>
                  <a:srgbClr val="FFFFFF"/>
                </a:highlight>
                <a:latin typeface="Consolas"/>
                <a:ea typeface="Consolas"/>
                <a:cs typeface="Consolas"/>
                <a:sym typeface="Consolas"/>
              </a:rPr>
              <a:t>// ## Resultado en pantalla ##</a:t>
            </a:r>
            <a:endParaRPr b="1" i="0" sz="1800" u="none" cap="none" strike="noStrike">
              <a:solidFill>
                <a:srgbClr val="008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rPr b="1" i="0" lang="es-AR" sz="1800" u="none" cap="none" strike="noStrike">
                <a:solidFill>
                  <a:srgbClr val="008000"/>
                </a:solidFill>
                <a:highlight>
                  <a:srgbClr val="FFFFFF"/>
                </a:highlight>
                <a:latin typeface="Consolas"/>
                <a:ea typeface="Consolas"/>
                <a:cs typeface="Consolas"/>
                <a:sym typeface="Consolas"/>
              </a:rPr>
              <a:t>// Antes de la ejecucion</a:t>
            </a:r>
            <a:endParaRPr b="1" i="0" sz="1800" u="none" cap="none" strike="noStrike">
              <a:solidFill>
                <a:srgbClr val="008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rPr b="1" i="0" lang="es-AR" sz="1800" u="none" cap="none" strike="noStrike">
                <a:solidFill>
                  <a:srgbClr val="008000"/>
                </a:solidFill>
                <a:highlight>
                  <a:srgbClr val="FFFFFF"/>
                </a:highlight>
                <a:latin typeface="Consolas"/>
                <a:ea typeface="Consolas"/>
                <a:cs typeface="Consolas"/>
                <a:sym typeface="Consolas"/>
              </a:rPr>
              <a:t>// 8</a:t>
            </a:r>
            <a:endParaRPr b="1" i="0" sz="1800" u="none" cap="none" strike="noStrike">
              <a:solidFill>
                <a:srgbClr val="008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rPr b="1" i="0" lang="es-AR" sz="1800" u="none" cap="none" strike="noStrike">
                <a:solidFill>
                  <a:srgbClr val="008000"/>
                </a:solidFill>
                <a:highlight>
                  <a:srgbClr val="FFFFFF"/>
                </a:highlight>
                <a:latin typeface="Consolas"/>
                <a:ea typeface="Consolas"/>
                <a:cs typeface="Consolas"/>
                <a:sym typeface="Consolas"/>
              </a:rPr>
              <a:t>// Despues de la ejecucion</a:t>
            </a:r>
            <a:endParaRPr b="1" i="0" sz="1800" u="none" cap="none" strike="noStrike">
              <a:solidFill>
                <a:srgbClr val="008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chemeClr val="dk1"/>
              </a:buClr>
              <a:buSzPts val="1100"/>
              <a:buFont typeface="Arial"/>
              <a:buNone/>
            </a:pPr>
            <a:r>
              <a:t/>
            </a:r>
            <a:endParaRPr b="0" i="0" sz="1600" u="none" cap="none" strike="noStrike">
              <a:solidFill>
                <a:srgbClr val="0000FF"/>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343" name="Google Shape;343;p59"/>
          <p:cNvSpPr/>
          <p:nvPr/>
        </p:nvSpPr>
        <p:spPr>
          <a:xfrm>
            <a:off x="5460325" y="1343175"/>
            <a:ext cx="3215400" cy="1218900"/>
          </a:xfrm>
          <a:prstGeom prst="rect">
            <a:avLst/>
          </a:prstGeom>
          <a:noFill/>
          <a:ln cap="flat" cmpd="sng" w="19050">
            <a:solidFill>
              <a:srgbClr val="1155CC"/>
            </a:solidFill>
            <a:prstDash val="solid"/>
            <a:round/>
            <a:headEnd len="sm" w="sm" type="none"/>
            <a:tailEnd len="sm" w="sm" type="none"/>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No es necesario que el parámetro de la función se llame callback (puede tener cualquier nombre)</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0"/>
          <p:cNvSpPr txBox="1"/>
          <p:nvPr>
            <p:ph idx="4294967295" type="title"/>
          </p:nvPr>
        </p:nvSpPr>
        <p:spPr>
          <a:xfrm>
            <a:off x="628560" y="275760"/>
            <a:ext cx="7885500" cy="1218900"/>
          </a:xfrm>
          <a:prstGeom prst="rect">
            <a:avLst/>
          </a:prstGeom>
          <a:noFill/>
          <a:ln>
            <a:noFill/>
          </a:ln>
        </p:spPr>
        <p:txBody>
          <a:bodyPr anchorCtr="0" anchor="ctr" bIns="45000" lIns="90000" spcFirstLastPara="1" rIns="90000" wrap="square" tIns="45000">
            <a:noAutofit/>
          </a:bodyPr>
          <a:lstStyle/>
          <a:p>
            <a:pPr indent="0" lvl="0" marL="0" marR="0" rtl="0" algn="ctr">
              <a:lnSpc>
                <a:spcPct val="90000"/>
              </a:lnSpc>
              <a:spcBef>
                <a:spcPts val="0"/>
              </a:spcBef>
              <a:spcAft>
                <a:spcPts val="0"/>
              </a:spcAft>
              <a:buClr>
                <a:srgbClr val="000000"/>
              </a:buClr>
              <a:buSzPts val="4000"/>
              <a:buFont typeface="Arial"/>
              <a:buNone/>
            </a:pPr>
            <a:r>
              <a:rPr b="0" i="0" lang="es-AR" sz="4000" u="none" cap="none" strike="noStrike">
                <a:solidFill>
                  <a:srgbClr val="000000"/>
                </a:solidFill>
                <a:latin typeface="Arial"/>
                <a:ea typeface="Arial"/>
                <a:cs typeface="Arial"/>
                <a:sym typeface="Arial"/>
              </a:rPr>
              <a:t>Funciones </a:t>
            </a:r>
            <a:r>
              <a:rPr lang="es-AR" sz="4000"/>
              <a:t>callback</a:t>
            </a:r>
            <a:endParaRPr b="0" i="0" sz="4000" u="none" cap="none" strike="noStrike">
              <a:latin typeface="Arial"/>
              <a:ea typeface="Arial"/>
              <a:cs typeface="Arial"/>
              <a:sym typeface="Arial"/>
            </a:endParaRPr>
          </a:p>
        </p:txBody>
      </p:sp>
      <p:sp>
        <p:nvSpPr>
          <p:cNvPr id="350" name="Google Shape;350;p60"/>
          <p:cNvSpPr/>
          <p:nvPr/>
        </p:nvSpPr>
        <p:spPr>
          <a:xfrm>
            <a:off x="4907400" y="3254325"/>
            <a:ext cx="3215400" cy="693300"/>
          </a:xfrm>
          <a:prstGeom prst="rect">
            <a:avLst/>
          </a:prstGeom>
          <a:noFill/>
          <a:ln cap="flat" cmpd="sng" w="19050">
            <a:solidFill>
              <a:srgbClr val="1155CC"/>
            </a:solidFill>
            <a:prstDash val="solid"/>
            <a:round/>
            <a:headEnd len="sm" w="sm" type="none"/>
            <a:tailEnd len="sm" w="sm" type="none"/>
          </a:ln>
        </p:spPr>
        <p:txBody>
          <a:bodyPr anchorCtr="0" anchor="ctr" bIns="91425" lIns="90000" spcFirstLastPara="1" rIns="90000"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AR" sz="1800" u="none" cap="none" strike="noStrike">
                <a:solidFill>
                  <a:srgbClr val="000000"/>
                </a:solidFill>
                <a:latin typeface="Arial"/>
                <a:ea typeface="Arial"/>
                <a:cs typeface="Arial"/>
                <a:sym typeface="Arial"/>
              </a:rPr>
              <a:t>Con funciones flecha</a:t>
            </a:r>
            <a:endParaRPr b="0" i="0" sz="1800" u="none" cap="none" strike="noStrike">
              <a:solidFill>
                <a:srgbClr val="000000"/>
              </a:solidFill>
              <a:latin typeface="Arial"/>
              <a:ea typeface="Arial"/>
              <a:cs typeface="Arial"/>
              <a:sym typeface="Arial"/>
            </a:endParaRPr>
          </a:p>
        </p:txBody>
      </p:sp>
      <p:sp>
        <p:nvSpPr>
          <p:cNvPr id="351" name="Google Shape;351;p60"/>
          <p:cNvSpPr txBox="1"/>
          <p:nvPr/>
        </p:nvSpPr>
        <p:spPr>
          <a:xfrm>
            <a:off x="913000" y="1568928"/>
            <a:ext cx="6758400" cy="4746600"/>
          </a:xfrm>
          <a:prstGeom prst="rect">
            <a:avLst/>
          </a:prstGeom>
          <a:noFill/>
          <a:ln>
            <a:noFill/>
          </a:ln>
        </p:spPr>
        <p:txBody>
          <a:bodyPr anchorCtr="0" anchor="t" bIns="45000" lIns="90000" spcFirstLastPara="1" rIns="90000" wrap="square" tIns="45000">
            <a:noAutofit/>
          </a:bodyPr>
          <a:lstStyle/>
          <a:p>
            <a:pPr indent="0" lvl="0" marL="0" marR="0" rtl="0" algn="l">
              <a:lnSpc>
                <a:spcPct val="135714"/>
              </a:lnSpc>
              <a:spcBef>
                <a:spcPts val="0"/>
              </a:spcBef>
              <a:spcAft>
                <a:spcPts val="0"/>
              </a:spcAft>
              <a:buClr>
                <a:srgbClr val="000000"/>
              </a:buClr>
              <a:buSzPts val="1100"/>
              <a:buFont typeface="Arial"/>
              <a:buNone/>
            </a:pPr>
            <a:r>
              <a:rPr b="1" i="0" lang="es-AR" sz="1800" u="none" cap="none" strike="noStrike">
                <a:solidFill>
                  <a:srgbClr val="0000FF"/>
                </a:solidFill>
                <a:highlight>
                  <a:srgbClr val="FFFFFF"/>
                </a:highlight>
                <a:latin typeface="Consolas"/>
                <a:ea typeface="Consolas"/>
                <a:cs typeface="Consolas"/>
                <a:sym typeface="Consolas"/>
              </a:rPr>
              <a:t>function</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795E26"/>
                </a:solidFill>
                <a:highlight>
                  <a:srgbClr val="FFFFFF"/>
                </a:highlight>
                <a:latin typeface="Consolas"/>
                <a:ea typeface="Consolas"/>
                <a:cs typeface="Consolas"/>
                <a:sym typeface="Consolas"/>
              </a:rPr>
              <a:t>oper</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001080"/>
                </a:solidFill>
                <a:highlight>
                  <a:srgbClr val="FFFFFF"/>
                </a:highlight>
                <a:latin typeface="Consolas"/>
                <a:ea typeface="Consolas"/>
                <a:cs typeface="Consolas"/>
                <a:sym typeface="Consolas"/>
              </a:rPr>
              <a:t>a</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01080"/>
                </a:solidFill>
                <a:highlight>
                  <a:srgbClr val="FFFFFF"/>
                </a:highlight>
                <a:latin typeface="Consolas"/>
                <a:ea typeface="Consolas"/>
                <a:cs typeface="Consolas"/>
                <a:sym typeface="Consolas"/>
              </a:rPr>
              <a:t>b</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01080"/>
                </a:solidFill>
                <a:highlight>
                  <a:srgbClr val="FFFFFF"/>
                </a:highlight>
                <a:latin typeface="Consolas"/>
                <a:ea typeface="Consolas"/>
                <a:cs typeface="Consolas"/>
                <a:sym typeface="Consolas"/>
              </a:rPr>
              <a:t>callback</a:t>
            </a:r>
            <a:r>
              <a:rPr b="1" i="0" lang="es-AR" sz="1800" u="none" cap="none" strike="noStrike">
                <a:solidFill>
                  <a:schemeClr val="dk1"/>
                </a:solidFill>
                <a:highlight>
                  <a:srgbClr val="FFFFFF"/>
                </a:highlight>
                <a:latin typeface="Consolas"/>
                <a:ea typeface="Consolas"/>
                <a:cs typeface="Consolas"/>
                <a:sym typeface="Consolas"/>
              </a:rPr>
              <a:t>) {</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01080"/>
                </a:solidFill>
                <a:highlight>
                  <a:srgbClr val="FFFFFF"/>
                </a:highlight>
                <a:latin typeface="Consolas"/>
                <a:ea typeface="Consolas"/>
                <a:cs typeface="Consolas"/>
                <a:sym typeface="Consolas"/>
              </a:rPr>
              <a:t>console</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795E26"/>
                </a:solidFill>
                <a:highlight>
                  <a:srgbClr val="FFFFFF"/>
                </a:highlight>
                <a:latin typeface="Consolas"/>
                <a:ea typeface="Consolas"/>
                <a:cs typeface="Consolas"/>
                <a:sym typeface="Consolas"/>
              </a:rPr>
              <a:t>log</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795E26"/>
                </a:solidFill>
                <a:highlight>
                  <a:srgbClr val="FFFFFF"/>
                </a:highlight>
                <a:latin typeface="Consolas"/>
                <a:ea typeface="Consolas"/>
                <a:cs typeface="Consolas"/>
                <a:sym typeface="Consolas"/>
              </a:rPr>
              <a:t>callback</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001080"/>
                </a:solidFill>
                <a:highlight>
                  <a:srgbClr val="FFFFFF"/>
                </a:highlight>
                <a:latin typeface="Consolas"/>
                <a:ea typeface="Consolas"/>
                <a:cs typeface="Consolas"/>
                <a:sym typeface="Consolas"/>
              </a:rPr>
              <a:t>a</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01080"/>
                </a:solidFill>
                <a:highlight>
                  <a:srgbClr val="FFFFFF"/>
                </a:highlight>
                <a:latin typeface="Consolas"/>
                <a:ea typeface="Consolas"/>
                <a:cs typeface="Consolas"/>
                <a:sym typeface="Consolas"/>
              </a:rPr>
              <a:t>b</a:t>
            </a:r>
            <a:r>
              <a:rPr b="1" i="0" lang="es-AR" sz="1800" u="none" cap="none" strike="noStrike">
                <a:solidFill>
                  <a:schemeClr val="dk1"/>
                </a:solidFill>
                <a:highlight>
                  <a:srgbClr val="FFFFFF"/>
                </a:highlight>
                <a:latin typeface="Consolas"/>
                <a:ea typeface="Consolas"/>
                <a:cs typeface="Consolas"/>
                <a:sym typeface="Consolas"/>
              </a:rPr>
              <a:t>));</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rPr b="1" i="0" lang="es-AR" sz="1800" u="none" cap="none" strike="noStrike">
                <a:solidFill>
                  <a:schemeClr val="dk1"/>
                </a:solidFill>
                <a:highlight>
                  <a:srgbClr val="FFFFFF"/>
                </a:highlight>
                <a:latin typeface="Consolas"/>
                <a:ea typeface="Consolas"/>
                <a:cs typeface="Consolas"/>
                <a:sym typeface="Consolas"/>
              </a:rPr>
              <a:t>}</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rPr b="1" i="0" lang="es-AR" sz="1800" u="none" cap="none" strike="noStrike">
                <a:solidFill>
                  <a:srgbClr val="001080"/>
                </a:solidFill>
                <a:highlight>
                  <a:srgbClr val="FFFFFF"/>
                </a:highlight>
                <a:latin typeface="Consolas"/>
                <a:ea typeface="Consolas"/>
                <a:cs typeface="Consolas"/>
                <a:sym typeface="Consolas"/>
              </a:rPr>
              <a:t>console</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795E26"/>
                </a:solidFill>
                <a:highlight>
                  <a:srgbClr val="FFFFFF"/>
                </a:highlight>
                <a:latin typeface="Consolas"/>
                <a:ea typeface="Consolas"/>
                <a:cs typeface="Consolas"/>
                <a:sym typeface="Consolas"/>
              </a:rPr>
              <a:t>log</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A31515"/>
                </a:solidFill>
                <a:highlight>
                  <a:srgbClr val="FFFFFF"/>
                </a:highlight>
                <a:latin typeface="Consolas"/>
                <a:ea typeface="Consolas"/>
                <a:cs typeface="Consolas"/>
                <a:sym typeface="Consolas"/>
              </a:rPr>
              <a:t>'Antes de la ejecucion'</a:t>
            </a:r>
            <a:r>
              <a:rPr b="1" i="0" lang="es-AR" sz="1800" u="none" cap="none" strike="noStrike">
                <a:solidFill>
                  <a:schemeClr val="dk1"/>
                </a:solidFill>
                <a:highlight>
                  <a:srgbClr val="FFFFFF"/>
                </a:highlight>
                <a:latin typeface="Consolas"/>
                <a:ea typeface="Consolas"/>
                <a:cs typeface="Consolas"/>
                <a:sym typeface="Consolas"/>
              </a:rPr>
              <a:t>);</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t/>
            </a:r>
            <a:endParaRPr b="1" i="0" sz="1800" u="none" cap="none" strike="noStrike">
              <a:solidFill>
                <a:srgbClr val="795E26"/>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rPr b="1" i="0" lang="es-AR" sz="1800" u="none" cap="none" strike="noStrike">
                <a:solidFill>
                  <a:srgbClr val="795E26"/>
                </a:solidFill>
                <a:highlight>
                  <a:srgbClr val="FFFFFF"/>
                </a:highlight>
                <a:latin typeface="Consolas"/>
                <a:ea typeface="Consolas"/>
                <a:cs typeface="Consolas"/>
                <a:sym typeface="Consolas"/>
              </a:rPr>
              <a:t>oper</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098658"/>
                </a:solidFill>
                <a:highlight>
                  <a:srgbClr val="FFFFFF"/>
                </a:highlight>
                <a:latin typeface="Consolas"/>
                <a:ea typeface="Consolas"/>
                <a:cs typeface="Consolas"/>
                <a:sym typeface="Consolas"/>
              </a:rPr>
              <a:t>3</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98658"/>
                </a:solidFill>
                <a:highlight>
                  <a:srgbClr val="FFFFFF"/>
                </a:highlight>
                <a:latin typeface="Consolas"/>
                <a:ea typeface="Consolas"/>
                <a:cs typeface="Consolas"/>
                <a:sym typeface="Consolas"/>
              </a:rPr>
              <a:t>5</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01080"/>
                </a:solidFill>
                <a:highlight>
                  <a:srgbClr val="FFFFFF"/>
                </a:highlight>
                <a:latin typeface="Consolas"/>
                <a:ea typeface="Consolas"/>
                <a:cs typeface="Consolas"/>
                <a:sym typeface="Consolas"/>
              </a:rPr>
              <a:t>a</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01080"/>
                </a:solidFill>
                <a:highlight>
                  <a:srgbClr val="FFFFFF"/>
                </a:highlight>
                <a:latin typeface="Consolas"/>
                <a:ea typeface="Consolas"/>
                <a:cs typeface="Consolas"/>
                <a:sym typeface="Consolas"/>
              </a:rPr>
              <a:t>b</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000FF"/>
                </a:solidFill>
                <a:highlight>
                  <a:srgbClr val="FFFFFF"/>
                </a:highlight>
                <a:latin typeface="Consolas"/>
                <a:ea typeface="Consolas"/>
                <a:cs typeface="Consolas"/>
                <a:sym typeface="Consolas"/>
              </a:rPr>
              <a:t>=&gt;</a:t>
            </a:r>
            <a:r>
              <a:rPr b="1" i="0" lang="es-AR" sz="1800" u="none" cap="none" strike="noStrike">
                <a:solidFill>
                  <a:schemeClr val="dk1"/>
                </a:solidFill>
                <a:highlight>
                  <a:srgbClr val="FFFFFF"/>
                </a:highlight>
                <a:latin typeface="Consolas"/>
                <a:ea typeface="Consolas"/>
                <a:cs typeface="Consolas"/>
                <a:sym typeface="Consolas"/>
              </a:rPr>
              <a:t> </a:t>
            </a:r>
            <a:r>
              <a:rPr b="1" i="0" lang="es-AR" sz="1800" u="none" cap="none" strike="noStrike">
                <a:solidFill>
                  <a:srgbClr val="001080"/>
                </a:solidFill>
                <a:highlight>
                  <a:srgbClr val="FFFFFF"/>
                </a:highlight>
                <a:latin typeface="Consolas"/>
                <a:ea typeface="Consolas"/>
                <a:cs typeface="Consolas"/>
                <a:sym typeface="Consolas"/>
              </a:rPr>
              <a:t>a</a:t>
            </a:r>
            <a:r>
              <a:rPr b="1" i="0" lang="es-AR" sz="1800" u="none" cap="none" strike="noStrike">
                <a:solidFill>
                  <a:schemeClr val="dk1"/>
                </a:solidFill>
                <a:highlight>
                  <a:srgbClr val="FFFFFF"/>
                </a:highlight>
                <a:latin typeface="Consolas"/>
                <a:ea typeface="Consolas"/>
                <a:cs typeface="Consolas"/>
                <a:sym typeface="Consolas"/>
              </a:rPr>
              <a:t> + </a:t>
            </a:r>
            <a:r>
              <a:rPr b="1" i="0" lang="es-AR" sz="1800" u="none" cap="none" strike="noStrike">
                <a:solidFill>
                  <a:srgbClr val="001080"/>
                </a:solidFill>
                <a:highlight>
                  <a:srgbClr val="FFFFFF"/>
                </a:highlight>
                <a:latin typeface="Consolas"/>
                <a:ea typeface="Consolas"/>
                <a:cs typeface="Consolas"/>
                <a:sym typeface="Consolas"/>
              </a:rPr>
              <a:t>b</a:t>
            </a:r>
            <a:r>
              <a:rPr b="1" i="0" lang="es-AR" sz="1800" u="none" cap="none" strike="noStrike">
                <a:solidFill>
                  <a:schemeClr val="dk1"/>
                </a:solidFill>
                <a:highlight>
                  <a:srgbClr val="FFFFFF"/>
                </a:highlight>
                <a:latin typeface="Consolas"/>
                <a:ea typeface="Consolas"/>
                <a:cs typeface="Consolas"/>
                <a:sym typeface="Consolas"/>
              </a:rPr>
              <a:t>);</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t/>
            </a:r>
            <a:endParaRPr b="1" i="0" sz="1800" u="none" cap="none" strike="noStrike">
              <a:solidFill>
                <a:srgbClr val="00108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rPr b="1" i="0" lang="es-AR" sz="1800" u="none" cap="none" strike="noStrike">
                <a:solidFill>
                  <a:srgbClr val="001080"/>
                </a:solidFill>
                <a:highlight>
                  <a:srgbClr val="FFFFFF"/>
                </a:highlight>
                <a:latin typeface="Consolas"/>
                <a:ea typeface="Consolas"/>
                <a:cs typeface="Consolas"/>
                <a:sym typeface="Consolas"/>
              </a:rPr>
              <a:t>console</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795E26"/>
                </a:solidFill>
                <a:highlight>
                  <a:srgbClr val="FFFFFF"/>
                </a:highlight>
                <a:latin typeface="Consolas"/>
                <a:ea typeface="Consolas"/>
                <a:cs typeface="Consolas"/>
                <a:sym typeface="Consolas"/>
              </a:rPr>
              <a:t>log</a:t>
            </a:r>
            <a:r>
              <a:rPr b="1" i="0" lang="es-AR" sz="1800" u="none" cap="none" strike="noStrike">
                <a:solidFill>
                  <a:schemeClr val="dk1"/>
                </a:solidFill>
                <a:highlight>
                  <a:srgbClr val="FFFFFF"/>
                </a:highlight>
                <a:latin typeface="Consolas"/>
                <a:ea typeface="Consolas"/>
                <a:cs typeface="Consolas"/>
                <a:sym typeface="Consolas"/>
              </a:rPr>
              <a:t>(</a:t>
            </a:r>
            <a:r>
              <a:rPr b="1" i="0" lang="es-AR" sz="1800" u="none" cap="none" strike="noStrike">
                <a:solidFill>
                  <a:srgbClr val="A31515"/>
                </a:solidFill>
                <a:highlight>
                  <a:srgbClr val="FFFFFF"/>
                </a:highlight>
                <a:latin typeface="Consolas"/>
                <a:ea typeface="Consolas"/>
                <a:cs typeface="Consolas"/>
                <a:sym typeface="Consolas"/>
              </a:rPr>
              <a:t>'Despues de la ejecucion'</a:t>
            </a:r>
            <a:r>
              <a:rPr b="1" i="0" lang="es-AR" sz="1800" u="none" cap="none" strike="noStrike">
                <a:solidFill>
                  <a:schemeClr val="dk1"/>
                </a:solidFill>
                <a:highlight>
                  <a:srgbClr val="FFFFFF"/>
                </a:highlight>
                <a:latin typeface="Consolas"/>
                <a:ea typeface="Consolas"/>
                <a:cs typeface="Consolas"/>
                <a:sym typeface="Consolas"/>
              </a:rPr>
              <a:t>);</a:t>
            </a:r>
            <a:endParaRPr b="1" i="0" sz="1800" u="none" cap="none" strike="noStrike">
              <a:solidFill>
                <a:schemeClr val="dk1"/>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rPr b="1" i="0" lang="es-AR" sz="1800" u="none" cap="none" strike="noStrike">
                <a:solidFill>
                  <a:srgbClr val="008000"/>
                </a:solidFill>
                <a:highlight>
                  <a:srgbClr val="FFFFFF"/>
                </a:highlight>
                <a:latin typeface="Consolas"/>
                <a:ea typeface="Consolas"/>
                <a:cs typeface="Consolas"/>
                <a:sym typeface="Consolas"/>
              </a:rPr>
              <a:t>// ## Resultado en pantalla ##</a:t>
            </a:r>
            <a:endParaRPr b="1" i="0" sz="1800" u="none" cap="none" strike="noStrike">
              <a:solidFill>
                <a:srgbClr val="008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rPr b="1" i="0" lang="es-AR" sz="1800" u="none" cap="none" strike="noStrike">
                <a:solidFill>
                  <a:srgbClr val="008000"/>
                </a:solidFill>
                <a:highlight>
                  <a:srgbClr val="FFFFFF"/>
                </a:highlight>
                <a:latin typeface="Consolas"/>
                <a:ea typeface="Consolas"/>
                <a:cs typeface="Consolas"/>
                <a:sym typeface="Consolas"/>
              </a:rPr>
              <a:t>// Antes de la ejecucion</a:t>
            </a:r>
            <a:endParaRPr b="1" i="0" sz="1800" u="none" cap="none" strike="noStrike">
              <a:solidFill>
                <a:srgbClr val="008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rPr b="1" i="0" lang="es-AR" sz="1800" u="none" cap="none" strike="noStrike">
                <a:solidFill>
                  <a:srgbClr val="008000"/>
                </a:solidFill>
                <a:highlight>
                  <a:srgbClr val="FFFFFF"/>
                </a:highlight>
                <a:latin typeface="Consolas"/>
                <a:ea typeface="Consolas"/>
                <a:cs typeface="Consolas"/>
                <a:sym typeface="Consolas"/>
              </a:rPr>
              <a:t>// 8</a:t>
            </a:r>
            <a:endParaRPr b="1" i="0" sz="1800" u="none" cap="none" strike="noStrike">
              <a:solidFill>
                <a:srgbClr val="008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rPr b="1" i="0" lang="es-AR" sz="1800" u="none" cap="none" strike="noStrike">
                <a:solidFill>
                  <a:srgbClr val="008000"/>
                </a:solidFill>
                <a:highlight>
                  <a:srgbClr val="FFFFFF"/>
                </a:highlight>
                <a:latin typeface="Consolas"/>
                <a:ea typeface="Consolas"/>
                <a:cs typeface="Consolas"/>
                <a:sym typeface="Consolas"/>
              </a:rPr>
              <a:t>// Despues de la ejecucion</a:t>
            </a:r>
            <a:endParaRPr b="1" i="0" sz="1800" u="none" cap="none" strike="noStrike">
              <a:solidFill>
                <a:srgbClr val="008000"/>
              </a:solidFill>
              <a:highlight>
                <a:srgbClr val="FFFFFF"/>
              </a:highlight>
              <a:latin typeface="Consolas"/>
              <a:ea typeface="Consolas"/>
              <a:cs typeface="Consolas"/>
              <a:sym typeface="Consolas"/>
            </a:endParaRPr>
          </a:p>
          <a:p>
            <a:pPr indent="0" lvl="0" marL="0" marR="0" rtl="0" algn="l">
              <a:lnSpc>
                <a:spcPct val="135714"/>
              </a:lnSpc>
              <a:spcBef>
                <a:spcPts val="0"/>
              </a:spcBef>
              <a:spcAft>
                <a:spcPts val="0"/>
              </a:spcAft>
              <a:buClr>
                <a:srgbClr val="000000"/>
              </a:buClr>
              <a:buSzPts val="1100"/>
              <a:buFont typeface="Arial"/>
              <a:buNone/>
            </a:pPr>
            <a:r>
              <a:t/>
            </a:r>
            <a:endParaRPr b="0" i="0" sz="1600" u="none" cap="none" strike="noStrike">
              <a:solidFill>
                <a:srgbClr val="0000FF"/>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1"/>
          <p:cNvSpPr txBox="1"/>
          <p:nvPr>
            <p:ph idx="4294967295" type="title"/>
          </p:nvPr>
        </p:nvSpPr>
        <p:spPr>
          <a:xfrm>
            <a:off x="628560" y="275760"/>
            <a:ext cx="7885500" cy="1218900"/>
          </a:xfrm>
          <a:prstGeom prst="rect">
            <a:avLst/>
          </a:prstGeom>
          <a:noFill/>
          <a:ln>
            <a:noFill/>
          </a:ln>
        </p:spPr>
        <p:txBody>
          <a:bodyPr anchorCtr="0" anchor="ctr" bIns="45000" lIns="90000" spcFirstLastPara="1" rIns="90000" wrap="square" tIns="45000">
            <a:noAutofit/>
          </a:bodyPr>
          <a:lstStyle/>
          <a:p>
            <a:pPr indent="0" lvl="0" marL="0" marR="0" rtl="0" algn="ctr">
              <a:lnSpc>
                <a:spcPct val="90000"/>
              </a:lnSpc>
              <a:spcBef>
                <a:spcPts val="0"/>
              </a:spcBef>
              <a:spcAft>
                <a:spcPts val="0"/>
              </a:spcAft>
              <a:buClr>
                <a:srgbClr val="000000"/>
              </a:buClr>
              <a:buSzPts val="4000"/>
              <a:buFont typeface="Arial"/>
              <a:buNone/>
            </a:pPr>
            <a:r>
              <a:rPr b="0" i="0" lang="es-AR" sz="4000" u="none" cap="none" strike="noStrike">
                <a:solidFill>
                  <a:srgbClr val="000000"/>
                </a:solidFill>
                <a:latin typeface="Arial"/>
                <a:ea typeface="Arial"/>
                <a:cs typeface="Arial"/>
                <a:sym typeface="Arial"/>
              </a:rPr>
              <a:t>Funciones sincrónicas</a:t>
            </a:r>
            <a:endParaRPr b="0" i="0" sz="4000" u="none" cap="none" strike="noStrike">
              <a:latin typeface="Arial"/>
              <a:ea typeface="Arial"/>
              <a:cs typeface="Arial"/>
              <a:sym typeface="Arial"/>
            </a:endParaRPr>
          </a:p>
        </p:txBody>
      </p:sp>
      <p:sp>
        <p:nvSpPr>
          <p:cNvPr id="358" name="Google Shape;358;p61"/>
          <p:cNvSpPr txBox="1"/>
          <p:nvPr>
            <p:ph idx="4294967295" type="body"/>
          </p:nvPr>
        </p:nvSpPr>
        <p:spPr>
          <a:xfrm>
            <a:off x="311750" y="1512000"/>
            <a:ext cx="8519100" cy="6294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0"/>
              </a:spcBef>
              <a:spcAft>
                <a:spcPts val="0"/>
              </a:spcAft>
              <a:buClr>
                <a:srgbClr val="000000"/>
              </a:buClr>
              <a:buSzPts val="2600"/>
              <a:buFont typeface="Arial"/>
              <a:buNone/>
            </a:pPr>
            <a:r>
              <a:rPr lang="es-AR" sz="2600"/>
              <a:t>Esta forma de ver los códigos en la vida real sería como:</a:t>
            </a:r>
            <a:endParaRPr b="0" i="0" sz="2600" u="none" cap="none" strike="noStrike">
              <a:latin typeface="Arial"/>
              <a:ea typeface="Arial"/>
              <a:cs typeface="Arial"/>
              <a:sym typeface="Arial"/>
            </a:endParaRPr>
          </a:p>
          <a:p>
            <a:pPr indent="0" lvl="0" marL="0" marR="0" rtl="0" algn="l">
              <a:lnSpc>
                <a:spcPct val="90000"/>
              </a:lnSpc>
              <a:spcBef>
                <a:spcPts val="0"/>
              </a:spcBef>
              <a:spcAft>
                <a:spcPts val="0"/>
              </a:spcAft>
              <a:buSzPts val="2800"/>
              <a:buFont typeface="Arial"/>
              <a:buNone/>
            </a:pPr>
            <a:r>
              <a:t/>
            </a:r>
            <a:endParaRPr b="0" i="0" sz="2800" u="none" cap="none" strike="noStrike">
              <a:latin typeface="Arial"/>
              <a:ea typeface="Arial"/>
              <a:cs typeface="Arial"/>
              <a:sym typeface="Arial"/>
            </a:endParaRPr>
          </a:p>
          <a:p>
            <a:pPr indent="0" lvl="0" marL="0" marR="0" rtl="0" algn="l">
              <a:lnSpc>
                <a:spcPct val="90000"/>
              </a:lnSpc>
              <a:spcBef>
                <a:spcPts val="1001"/>
              </a:spcBef>
              <a:spcAft>
                <a:spcPts val="0"/>
              </a:spcAft>
              <a:buSzPts val="3200"/>
              <a:buFont typeface="Arial"/>
              <a:buNone/>
            </a:pPr>
            <a:r>
              <a:t/>
            </a:r>
            <a:endParaRPr b="0" i="0" sz="3200" u="none" cap="none" strike="noStrike">
              <a:latin typeface="Arial"/>
              <a:ea typeface="Arial"/>
              <a:cs typeface="Arial"/>
              <a:sym typeface="Arial"/>
            </a:endParaRPr>
          </a:p>
          <a:p>
            <a:pPr indent="0" lvl="0" marL="0" marR="0" rtl="0" algn="l">
              <a:lnSpc>
                <a:spcPct val="90000"/>
              </a:lnSpc>
              <a:spcBef>
                <a:spcPts val="1001"/>
              </a:spcBef>
              <a:spcAft>
                <a:spcPts val="0"/>
              </a:spcAft>
              <a:buSzPts val="2800"/>
              <a:buFont typeface="Arial"/>
              <a:buNone/>
            </a:pPr>
            <a:r>
              <a:t/>
            </a:r>
            <a:endParaRPr b="0" i="0" sz="2800" u="none" cap="none" strike="noStrike">
              <a:latin typeface="Arial"/>
              <a:ea typeface="Arial"/>
              <a:cs typeface="Arial"/>
              <a:sym typeface="Arial"/>
            </a:endParaRPr>
          </a:p>
          <a:p>
            <a:pPr indent="0" lvl="0" marL="0" marR="0" rtl="0" algn="l">
              <a:lnSpc>
                <a:spcPct val="90000"/>
              </a:lnSpc>
              <a:spcBef>
                <a:spcPts val="1001"/>
              </a:spcBef>
              <a:spcAft>
                <a:spcPts val="0"/>
              </a:spcAft>
              <a:buSzPts val="2800"/>
              <a:buFont typeface="Arial"/>
              <a:buNone/>
            </a:pPr>
            <a:r>
              <a:t/>
            </a:r>
            <a:endParaRPr b="0" i="0" sz="2800" u="none" cap="none" strike="noStrike">
              <a:latin typeface="Arial"/>
              <a:ea typeface="Arial"/>
              <a:cs typeface="Arial"/>
              <a:sym typeface="Arial"/>
            </a:endParaRPr>
          </a:p>
          <a:p>
            <a:pPr indent="0" lvl="0" marL="0" marR="0" rtl="0" algn="l">
              <a:lnSpc>
                <a:spcPct val="90000"/>
              </a:lnSpc>
              <a:spcBef>
                <a:spcPts val="1001"/>
              </a:spcBef>
              <a:spcAft>
                <a:spcPts val="0"/>
              </a:spcAft>
              <a:buSzPts val="2800"/>
              <a:buFont typeface="Arial"/>
              <a:buNone/>
            </a:pPr>
            <a:r>
              <a:t/>
            </a:r>
            <a:endParaRPr b="0" i="0" sz="2800" u="none" cap="none" strike="noStrike">
              <a:latin typeface="Arial"/>
              <a:ea typeface="Arial"/>
              <a:cs typeface="Arial"/>
              <a:sym typeface="Arial"/>
            </a:endParaRPr>
          </a:p>
        </p:txBody>
      </p:sp>
      <p:pic>
        <p:nvPicPr>
          <p:cNvPr id="359" name="Google Shape;359;p61"/>
          <p:cNvPicPr preferRelativeResize="0"/>
          <p:nvPr/>
        </p:nvPicPr>
        <p:blipFill rotWithShape="1">
          <a:blip r:embed="rId3">
            <a:alphaModFix/>
          </a:blip>
          <a:srcRect b="0" l="0" r="0" t="0"/>
          <a:stretch/>
        </p:blipFill>
        <p:spPr>
          <a:xfrm>
            <a:off x="508748" y="2158750"/>
            <a:ext cx="2513675" cy="3346349"/>
          </a:xfrm>
          <a:prstGeom prst="rect">
            <a:avLst/>
          </a:prstGeom>
          <a:noFill/>
          <a:ln>
            <a:noFill/>
          </a:ln>
        </p:spPr>
      </p:pic>
      <p:pic>
        <p:nvPicPr>
          <p:cNvPr id="360" name="Google Shape;360;p61"/>
          <p:cNvPicPr preferRelativeResize="0"/>
          <p:nvPr/>
        </p:nvPicPr>
        <p:blipFill rotWithShape="1">
          <a:blip r:embed="rId4">
            <a:alphaModFix/>
          </a:blip>
          <a:srcRect b="0" l="0" r="0" t="0"/>
          <a:stretch/>
        </p:blipFill>
        <p:spPr>
          <a:xfrm>
            <a:off x="3453950" y="2141400"/>
            <a:ext cx="2230900" cy="3346349"/>
          </a:xfrm>
          <a:prstGeom prst="rect">
            <a:avLst/>
          </a:prstGeom>
          <a:noFill/>
          <a:ln>
            <a:noFill/>
          </a:ln>
        </p:spPr>
      </p:pic>
      <p:sp>
        <p:nvSpPr>
          <p:cNvPr id="361" name="Google Shape;361;p61"/>
          <p:cNvSpPr txBox="1"/>
          <p:nvPr>
            <p:ph idx="4294967295" type="body"/>
          </p:nvPr>
        </p:nvSpPr>
        <p:spPr>
          <a:xfrm>
            <a:off x="508750" y="5759475"/>
            <a:ext cx="2708100" cy="9801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1001"/>
              </a:spcBef>
              <a:spcAft>
                <a:spcPts val="0"/>
              </a:spcAft>
              <a:buSzPts val="2800"/>
              <a:buFont typeface="Arial"/>
              <a:buNone/>
            </a:pPr>
            <a:r>
              <a:rPr lang="es-AR" sz="2600"/>
              <a:t>Esperando que se lave la ropa</a:t>
            </a:r>
            <a:endParaRPr b="0" i="0" sz="2800" u="none" cap="none" strike="noStrike">
              <a:latin typeface="Arial"/>
              <a:ea typeface="Arial"/>
              <a:cs typeface="Arial"/>
              <a:sym typeface="Arial"/>
            </a:endParaRPr>
          </a:p>
        </p:txBody>
      </p:sp>
      <p:sp>
        <p:nvSpPr>
          <p:cNvPr id="362" name="Google Shape;362;p61"/>
          <p:cNvSpPr txBox="1"/>
          <p:nvPr>
            <p:ph idx="4294967295" type="body"/>
          </p:nvPr>
        </p:nvSpPr>
        <p:spPr>
          <a:xfrm>
            <a:off x="3216850" y="5759475"/>
            <a:ext cx="2919600" cy="9801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1001"/>
              </a:spcBef>
              <a:spcAft>
                <a:spcPts val="0"/>
              </a:spcAft>
              <a:buSzPts val="2800"/>
              <a:buFont typeface="Arial"/>
              <a:buNone/>
            </a:pPr>
            <a:r>
              <a:rPr lang="es-AR" sz="2600"/>
              <a:t>Esperando que se laven los platos</a:t>
            </a:r>
            <a:endParaRPr b="0" i="0" sz="2800" u="none" cap="none" strike="noStrike">
              <a:latin typeface="Arial"/>
              <a:ea typeface="Arial"/>
              <a:cs typeface="Arial"/>
              <a:sym typeface="Arial"/>
            </a:endParaRPr>
          </a:p>
        </p:txBody>
      </p:sp>
      <p:sp>
        <p:nvSpPr>
          <p:cNvPr id="363" name="Google Shape;363;p61"/>
          <p:cNvSpPr txBox="1"/>
          <p:nvPr>
            <p:ph idx="4294967295" type="body"/>
          </p:nvPr>
        </p:nvSpPr>
        <p:spPr>
          <a:xfrm>
            <a:off x="5959238" y="3820450"/>
            <a:ext cx="2919600" cy="980100"/>
          </a:xfrm>
          <a:prstGeom prst="rect">
            <a:avLst/>
          </a:prstGeom>
          <a:noFill/>
          <a:ln>
            <a:noFill/>
          </a:ln>
        </p:spPr>
        <p:txBody>
          <a:bodyPr anchorCtr="0" anchor="t" bIns="45000" lIns="90000" spcFirstLastPara="1" rIns="90000" wrap="square" tIns="45000">
            <a:noAutofit/>
          </a:bodyPr>
          <a:lstStyle/>
          <a:p>
            <a:pPr indent="0" lvl="0" marL="0" marR="0" rtl="0" algn="l">
              <a:lnSpc>
                <a:spcPct val="90000"/>
              </a:lnSpc>
              <a:spcBef>
                <a:spcPts val="1001"/>
              </a:spcBef>
              <a:spcAft>
                <a:spcPts val="0"/>
              </a:spcAft>
              <a:buSzPts val="2800"/>
              <a:buFont typeface="Arial"/>
              <a:buNone/>
            </a:pPr>
            <a:r>
              <a:rPr lang="es-AR" sz="2600"/>
              <a:t>Esperando que se cocine la comida</a:t>
            </a:r>
            <a:endParaRPr b="0" i="0" sz="2800" u="none" cap="none" strike="noStrike">
              <a:latin typeface="Arial"/>
              <a:ea typeface="Arial"/>
              <a:cs typeface="Arial"/>
              <a:sym typeface="Arial"/>
            </a:endParaRPr>
          </a:p>
        </p:txBody>
      </p:sp>
      <p:pic>
        <p:nvPicPr>
          <p:cNvPr id="364" name="Google Shape;364;p61"/>
          <p:cNvPicPr preferRelativeResize="0"/>
          <p:nvPr/>
        </p:nvPicPr>
        <p:blipFill rotWithShape="1">
          <a:blip r:embed="rId5">
            <a:alphaModFix/>
          </a:blip>
          <a:srcRect b="0" l="0" r="0" t="0"/>
          <a:stretch/>
        </p:blipFill>
        <p:spPr>
          <a:xfrm>
            <a:off x="5965300" y="2158753"/>
            <a:ext cx="2907491" cy="1526450"/>
          </a:xfrm>
          <a:prstGeom prst="rect">
            <a:avLst/>
          </a:prstGeom>
          <a:noFill/>
          <a:ln>
            <a:noFill/>
          </a:ln>
        </p:spPr>
      </p:pic>
      <p:pic>
        <p:nvPicPr>
          <p:cNvPr id="365" name="Google Shape;365;p61"/>
          <p:cNvPicPr preferRelativeResize="0"/>
          <p:nvPr/>
        </p:nvPicPr>
        <p:blipFill rotWithShape="1">
          <a:blip r:embed="rId6">
            <a:alphaModFix/>
          </a:blip>
          <a:srcRect b="0" l="0" r="0" t="0"/>
          <a:stretch/>
        </p:blipFill>
        <p:spPr>
          <a:xfrm>
            <a:off x="6431638" y="4935800"/>
            <a:ext cx="1974817" cy="1752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